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77" r:id="rId11"/>
    <p:sldId id="278" r:id="rId12"/>
    <p:sldId id="279" r:id="rId13"/>
    <p:sldId id="265" r:id="rId14"/>
    <p:sldId id="267" r:id="rId15"/>
    <p:sldId id="280" r:id="rId16"/>
    <p:sldId id="273" r:id="rId17"/>
    <p:sldId id="284" r:id="rId18"/>
    <p:sldId id="281" r:id="rId19"/>
    <p:sldId id="274" r:id="rId20"/>
    <p:sldId id="275" r:id="rId21"/>
    <p:sldId id="282" r:id="rId22"/>
    <p:sldId id="283" r:id="rId23"/>
    <p:sldId id="285" r:id="rId24"/>
    <p:sldId id="276" r:id="rId25"/>
    <p:sldId id="286" r:id="rId26"/>
    <p:sldId id="287" r:id="rId27"/>
    <p:sldId id="291" r:id="rId28"/>
    <p:sldId id="290" r:id="rId29"/>
    <p:sldId id="288" r:id="rId30"/>
    <p:sldId id="289" r:id="rId31"/>
    <p:sldId id="293" r:id="rId32"/>
    <p:sldId id="272" r:id="rId33"/>
    <p:sldId id="294" r:id="rId34"/>
    <p:sldId id="295" r:id="rId35"/>
    <p:sldId id="298" r:id="rId36"/>
    <p:sldId id="299" r:id="rId37"/>
    <p:sldId id="301" r:id="rId38"/>
    <p:sldId id="300" r:id="rId39"/>
    <p:sldId id="302" r:id="rId40"/>
    <p:sldId id="303" r:id="rId41"/>
    <p:sldId id="304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6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2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3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8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8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2C9F-F25B-9444-9D99-858BF3CDA24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1EAF-03A9-9B47-8CF6-A1EC3416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xxa5ZAmJXM" TargetMode="External"/><Relationship Id="rId3" Type="http://schemas.openxmlformats.org/officeDocument/2006/relationships/hyperlink" Target="https://www.youtube.com/watch?v=Q_BFG6v5w9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rieba.com/infografias/10-beneficios-de-las-artes-manuales-en-nino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(8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Conversación</a:t>
            </a:r>
            <a:endParaRPr lang="en-US" dirty="0" smtClean="0"/>
          </a:p>
          <a:p>
            <a:r>
              <a:rPr lang="en-US" dirty="0" err="1" smtClean="0"/>
              <a:t>Observación</a:t>
            </a:r>
            <a:r>
              <a:rPr lang="en-US" dirty="0" smtClean="0"/>
              <a:t> del arte</a:t>
            </a:r>
          </a:p>
          <a:p>
            <a:r>
              <a:rPr lang="en-US" dirty="0" err="1" smtClean="0"/>
              <a:t>Presentación</a:t>
            </a:r>
            <a:r>
              <a:rPr lang="en-US" dirty="0" smtClean="0"/>
              <a:t>: Nuevo </a:t>
            </a:r>
            <a:r>
              <a:rPr lang="en-US" dirty="0" err="1" smtClean="0"/>
              <a:t>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4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¿La 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Leer la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 del  </a:t>
            </a:r>
            <a:r>
              <a:rPr lang="en-US" dirty="0" err="1" smtClean="0"/>
              <a:t>artículo</a:t>
            </a:r>
            <a:r>
              <a:rPr lang="en-US" dirty="0" smtClean="0"/>
              <a:t> y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en el portal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Escribir</a:t>
            </a:r>
            <a:r>
              <a:rPr lang="en-US" dirty="0" smtClean="0"/>
              <a:t>: El arte y los </a:t>
            </a:r>
            <a:r>
              <a:rPr lang="en-US" dirty="0" err="1" smtClean="0"/>
              <a:t>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 smtClean="0"/>
              <a:t>Escribe</a:t>
            </a:r>
            <a:r>
              <a:rPr lang="en-US" dirty="0" smtClean="0"/>
              <a:t> ½ - 1 </a:t>
            </a:r>
            <a:r>
              <a:rPr lang="en-US" dirty="0" err="1" smtClean="0"/>
              <a:t>página</a:t>
            </a:r>
            <a:r>
              <a:rPr lang="en-US" dirty="0" smtClean="0"/>
              <a:t>, </a:t>
            </a:r>
            <a:r>
              <a:rPr lang="en-US" dirty="0" err="1" smtClean="0"/>
              <a:t>doble</a:t>
            </a:r>
            <a:r>
              <a:rPr lang="en-US" dirty="0" smtClean="0"/>
              <a:t>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:</a:t>
            </a:r>
          </a:p>
          <a:p>
            <a:pPr lvl="1" fontAlgn="base"/>
            <a:r>
              <a:rPr lang="en-US" dirty="0" smtClean="0"/>
              <a:t>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,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 </a:t>
            </a:r>
          </a:p>
          <a:p>
            <a:pPr lvl="1" fontAlgn="base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beneficia</a:t>
            </a:r>
            <a:r>
              <a:rPr lang="en-US" dirty="0" smtClean="0"/>
              <a:t> el arte a los </a:t>
            </a:r>
            <a:r>
              <a:rPr lang="en-US" dirty="0" err="1" smtClean="0"/>
              <a:t>niños</a:t>
            </a:r>
            <a:r>
              <a:rPr lang="en-US" dirty="0" smtClean="0"/>
              <a:t>?</a:t>
            </a:r>
          </a:p>
          <a:p>
            <a:pPr lvl="1" fontAlgn="base"/>
            <a:r>
              <a:rPr lang="en-US" dirty="0" smtClean="0"/>
              <a:t>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conexión</a:t>
            </a:r>
            <a:r>
              <a:rPr lang="en-US" dirty="0" smtClean="0"/>
              <a:t> entre el arte y los </a:t>
            </a:r>
            <a:r>
              <a:rPr lang="en-US" dirty="0" err="1" smtClean="0"/>
              <a:t>museos</a:t>
            </a:r>
            <a:r>
              <a:rPr lang="en-US" dirty="0" smtClean="0"/>
              <a:t>?</a:t>
            </a:r>
          </a:p>
          <a:p>
            <a:pPr lvl="1" fontAlgn="base"/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visiten</a:t>
            </a:r>
            <a:r>
              <a:rPr lang="en-US" dirty="0" smtClean="0"/>
              <a:t> los </a:t>
            </a:r>
            <a:r>
              <a:rPr lang="en-US" dirty="0" err="1" smtClean="0"/>
              <a:t>museos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422"/>
          </a:xfrm>
        </p:spPr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342"/>
            <a:ext cx="8229600" cy="517168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Escribe</a:t>
            </a:r>
            <a:r>
              <a:rPr lang="en-US" dirty="0" smtClean="0"/>
              <a:t> el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viernes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Lee la </a:t>
            </a:r>
            <a:r>
              <a:rPr lang="en-US" dirty="0" err="1" smtClean="0"/>
              <a:t>sección</a:t>
            </a:r>
            <a:r>
              <a:rPr lang="en-US" dirty="0" smtClean="0"/>
              <a:t> “¿Control social o </a:t>
            </a:r>
            <a:r>
              <a:rPr lang="en-US" dirty="0" err="1" smtClean="0"/>
              <a:t>desarrollo</a:t>
            </a:r>
            <a:r>
              <a:rPr lang="en-US" dirty="0" smtClean="0"/>
              <a:t>?” y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artículo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museos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medio</a:t>
            </a:r>
            <a:r>
              <a:rPr lang="en-US" dirty="0" smtClean="0"/>
              <a:t> de control social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valoran</a:t>
            </a:r>
            <a:r>
              <a:rPr lang="en-US" dirty="0" smtClean="0"/>
              <a:t>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y </a:t>
            </a:r>
            <a:r>
              <a:rPr lang="en-US" dirty="0" err="1" smtClean="0"/>
              <a:t>ocultan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. ¿</a:t>
            </a:r>
            <a:r>
              <a:rPr lang="en-US" dirty="0" err="1" smtClean="0"/>
              <a:t>Estás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? Da un </a:t>
            </a:r>
            <a:r>
              <a:rPr lang="en-US" dirty="0" err="1" smtClean="0"/>
              <a:t>ejemplo</a:t>
            </a:r>
            <a:r>
              <a:rPr lang="en-US" dirty="0" smtClean="0"/>
              <a:t> de un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has </a:t>
            </a:r>
            <a:r>
              <a:rPr lang="en-US" dirty="0" err="1" smtClean="0"/>
              <a:t>visitado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ilustrar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podrían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la </a:t>
            </a:r>
            <a:r>
              <a:rPr lang="en-US" dirty="0" err="1" smtClean="0"/>
              <a:t>exclusión</a:t>
            </a:r>
            <a:r>
              <a:rPr lang="en-US" dirty="0" smtClean="0"/>
              <a:t> de </a:t>
            </a:r>
            <a:r>
              <a:rPr lang="en-US" dirty="0" err="1" smtClean="0"/>
              <a:t>ciertas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los </a:t>
            </a:r>
            <a:r>
              <a:rPr lang="en-US" dirty="0" err="1" smtClean="0"/>
              <a:t>museos</a:t>
            </a:r>
            <a:r>
              <a:rPr lang="en-US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84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Paseo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galería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hojas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Describe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con los </a:t>
            </a:r>
            <a:r>
              <a:rPr lang="en-US" dirty="0" err="1" smtClean="0"/>
              <a:t>museos</a:t>
            </a:r>
            <a:r>
              <a:rPr lang="en-US" dirty="0" smtClean="0"/>
              <a:t> de arte.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recuerdas</a:t>
            </a:r>
            <a:r>
              <a:rPr lang="en-US" dirty="0" smtClean="0"/>
              <a:t> de los </a:t>
            </a:r>
            <a:r>
              <a:rPr lang="en-US" dirty="0" err="1" smtClean="0"/>
              <a:t>museos</a:t>
            </a:r>
            <a:r>
              <a:rPr lang="en-US" dirty="0" smtClean="0"/>
              <a:t> de arte de </a:t>
            </a:r>
            <a:r>
              <a:rPr lang="en-US" dirty="0" err="1" smtClean="0"/>
              <a:t>cuando</a:t>
            </a:r>
            <a:r>
              <a:rPr lang="en-US" dirty="0" smtClean="0"/>
              <a:t> eras </a:t>
            </a:r>
            <a:r>
              <a:rPr lang="en-US" dirty="0" err="1" smtClean="0"/>
              <a:t>niño</a:t>
            </a:r>
            <a:r>
              <a:rPr lang="en-US" dirty="0" smtClean="0"/>
              <a:t>? </a:t>
            </a:r>
            <a:r>
              <a:rPr lang="en-US" dirty="0"/>
              <a:t>  </a:t>
            </a:r>
          </a:p>
          <a:p>
            <a:pPr lvl="0" fontAlgn="base"/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el </a:t>
            </a:r>
            <a:r>
              <a:rPr lang="en-US" dirty="0" err="1" smtClean="0"/>
              <a:t>museo</a:t>
            </a:r>
            <a:r>
              <a:rPr lang="en-US" dirty="0" smtClean="0"/>
              <a:t> de arte? </a:t>
            </a:r>
          </a:p>
          <a:p>
            <a:pPr lvl="0" fontAlgn="base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</a:t>
            </a:r>
          </a:p>
          <a:p>
            <a:pPr lvl="0" fontAlgn="base"/>
            <a:r>
              <a:rPr lang="en-US" dirty="0" smtClean="0"/>
              <a:t>Describe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interesaría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r>
              <a:rPr lang="en-US" dirty="0" smtClean="0"/>
              <a:t> en los </a:t>
            </a:r>
            <a:r>
              <a:rPr lang="en-US" dirty="0" err="1" smtClean="0"/>
              <a:t>museos</a:t>
            </a:r>
            <a:r>
              <a:rPr lang="en-US" dirty="0" smtClean="0"/>
              <a:t> de arte.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2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97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arte?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4"/>
            <a:ext cx="8229600" cy="5484559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en-US" dirty="0" smtClean="0"/>
              <a:t>Video </a:t>
            </a:r>
            <a:r>
              <a:rPr lang="en-US" dirty="0"/>
              <a:t>1</a:t>
            </a:r>
            <a:r>
              <a:rPr lang="en-US" dirty="0" smtClean="0"/>
              <a:t> (“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arte?”, Argentina)</a:t>
            </a:r>
          </a:p>
          <a:p>
            <a:pPr lvl="1" fontAlgn="base"/>
            <a:r>
              <a:rPr lang="en-US" dirty="0" smtClean="0">
                <a:hlinkClick r:id="rId2"/>
              </a:rPr>
              <a:t>https://www.youtube.com/watch?v=sxxa5ZAmJXM</a:t>
            </a:r>
            <a:endParaRPr lang="en-US" dirty="0" smtClean="0"/>
          </a:p>
          <a:p>
            <a:pPr fontAlgn="base"/>
            <a:r>
              <a:rPr lang="en-US" dirty="0" smtClean="0"/>
              <a:t>Video 2 (“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arte?”, Spain)</a:t>
            </a:r>
          </a:p>
          <a:p>
            <a:pPr lvl="1" fontAlgn="base"/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corta</a:t>
            </a:r>
            <a:endParaRPr lang="en-US" dirty="0" smtClean="0"/>
          </a:p>
          <a:p>
            <a:pPr lvl="1" fontAlgn="base"/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www.youtube.com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=Q_BFG6v5w90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Diferencia</a:t>
            </a:r>
            <a:r>
              <a:rPr lang="en-US" dirty="0" smtClean="0"/>
              <a:t> entre la </a:t>
            </a:r>
            <a:r>
              <a:rPr lang="en-US" dirty="0" err="1" smtClean="0"/>
              <a:t>definición</a:t>
            </a:r>
            <a:r>
              <a:rPr lang="en-US" dirty="0" smtClean="0"/>
              <a:t> </a:t>
            </a:r>
            <a:r>
              <a:rPr lang="en-US" dirty="0" err="1" smtClean="0"/>
              <a:t>presentada</a:t>
            </a:r>
            <a:r>
              <a:rPr lang="en-US" dirty="0" smtClean="0"/>
              <a:t> en </a:t>
            </a:r>
            <a:r>
              <a:rPr lang="en-US" dirty="0" err="1" smtClean="0"/>
              <a:t>cada</a:t>
            </a:r>
            <a:r>
              <a:rPr lang="en-US" dirty="0" smtClean="0"/>
              <a:t> video?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? 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5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paseo</a:t>
            </a:r>
            <a:r>
              <a:rPr lang="en-US" dirty="0" smtClean="0"/>
              <a:t>: </a:t>
            </a:r>
            <a:r>
              <a:rPr lang="en-US" dirty="0" err="1" smtClean="0"/>
              <a:t>Reflexión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</a:t>
            </a:r>
            <a:r>
              <a:rPr lang="en-US" dirty="0" err="1" smtClean="0"/>
              <a:t>aburridos</a:t>
            </a:r>
            <a:r>
              <a:rPr lang="en-US" dirty="0" smtClean="0"/>
              <a:t> los </a:t>
            </a:r>
            <a:r>
              <a:rPr lang="en-US" dirty="0" err="1" smtClean="0"/>
              <a:t>museos</a:t>
            </a:r>
            <a:r>
              <a:rPr lang="en-US" dirty="0" smtClean="0"/>
              <a:t> de arte?</a:t>
            </a:r>
          </a:p>
          <a:p>
            <a:pPr lvl="0" fontAlgn="base"/>
            <a:endParaRPr lang="en-US" dirty="0" smtClean="0"/>
          </a:p>
          <a:p>
            <a:pPr lvl="0" fontAlgn="base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podrían</a:t>
            </a:r>
            <a:r>
              <a:rPr lang="en-US" dirty="0" smtClean="0"/>
              <a:t> </a:t>
            </a:r>
            <a:r>
              <a:rPr lang="en-US" dirty="0" err="1" smtClean="0"/>
              <a:t>atraer</a:t>
            </a:r>
            <a:r>
              <a:rPr lang="en-US" dirty="0" smtClean="0"/>
              <a:t> </a:t>
            </a:r>
            <a:r>
              <a:rPr lang="en-US" dirty="0" err="1" smtClean="0"/>
              <a:t>visitantes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y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orígenes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8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(10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Conversación</a:t>
            </a:r>
            <a:r>
              <a:rPr lang="en-US" dirty="0" smtClean="0"/>
              <a:t> en </a:t>
            </a:r>
            <a:r>
              <a:rPr lang="en-US" dirty="0" err="1" smtClean="0"/>
              <a:t>pareja</a:t>
            </a:r>
            <a:endParaRPr lang="en-US" dirty="0" smtClean="0"/>
          </a:p>
          <a:p>
            <a:r>
              <a:rPr lang="en-US" dirty="0" err="1" smtClean="0"/>
              <a:t>Infografía</a:t>
            </a:r>
            <a:endParaRPr lang="en-US" dirty="0" smtClean="0"/>
          </a:p>
          <a:p>
            <a:r>
              <a:rPr lang="en-US" dirty="0" smtClean="0"/>
              <a:t>Leer: </a:t>
            </a:r>
            <a:r>
              <a:rPr lang="en-US" dirty="0" err="1" smtClean="0"/>
              <a:t>Beneficios</a:t>
            </a:r>
            <a:r>
              <a:rPr lang="en-US" dirty="0" smtClean="0"/>
              <a:t> del arte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0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Lee </a:t>
            </a:r>
            <a:r>
              <a:rPr lang="en-US" dirty="0"/>
              <a:t>la </a:t>
            </a:r>
            <a:r>
              <a:rPr lang="en-US" dirty="0" err="1"/>
              <a:t>sección</a:t>
            </a:r>
            <a:r>
              <a:rPr lang="en-US" dirty="0"/>
              <a:t> “</a:t>
            </a:r>
            <a:r>
              <a:rPr lang="en-US" b="1" dirty="0"/>
              <a:t>¿Control social o </a:t>
            </a:r>
            <a:r>
              <a:rPr lang="en-US" b="1" dirty="0" err="1"/>
              <a:t>desarrollo</a:t>
            </a:r>
            <a:r>
              <a:rPr lang="en-US" b="1" dirty="0"/>
              <a:t>?</a:t>
            </a:r>
            <a:r>
              <a:rPr lang="en-US" dirty="0"/>
              <a:t>” y </a:t>
            </a:r>
            <a:r>
              <a:rPr lang="en-US" dirty="0" err="1"/>
              <a:t>responde</a:t>
            </a:r>
            <a:r>
              <a:rPr lang="en-US" dirty="0"/>
              <a:t>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El </a:t>
            </a:r>
            <a:r>
              <a:rPr lang="en-US" dirty="0" err="1"/>
              <a:t>artículo</a:t>
            </a:r>
            <a:r>
              <a:rPr lang="en-US" dirty="0"/>
              <a:t> dice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museos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un </a:t>
            </a:r>
            <a:r>
              <a:rPr lang="en-US" dirty="0" err="1"/>
              <a:t>medio</a:t>
            </a:r>
            <a:r>
              <a:rPr lang="en-US" dirty="0"/>
              <a:t> de control social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valoran</a:t>
            </a:r>
            <a:r>
              <a:rPr lang="en-US" dirty="0"/>
              <a:t> </a:t>
            </a: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culturas</a:t>
            </a:r>
            <a:r>
              <a:rPr lang="en-US" dirty="0"/>
              <a:t> y </a:t>
            </a:r>
            <a:r>
              <a:rPr lang="en-US" dirty="0" err="1"/>
              <a:t>ocultan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. ¿</a:t>
            </a:r>
            <a:r>
              <a:rPr lang="en-US" dirty="0" err="1"/>
              <a:t>Estás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? Da un </a:t>
            </a:r>
            <a:r>
              <a:rPr lang="en-US" dirty="0" err="1"/>
              <a:t>ejemplo</a:t>
            </a:r>
            <a:r>
              <a:rPr lang="en-US" dirty="0"/>
              <a:t> de un </a:t>
            </a:r>
            <a:r>
              <a:rPr lang="en-US" dirty="0" err="1"/>
              <a:t>museo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has </a:t>
            </a:r>
            <a:r>
              <a:rPr lang="en-US" dirty="0" err="1"/>
              <a:t>visitado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ilustrar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argumento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opinión</a:t>
            </a:r>
            <a:r>
              <a:rPr lang="en-US" dirty="0"/>
              <a:t>, 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evitar</a:t>
            </a:r>
            <a:r>
              <a:rPr lang="en-US" dirty="0"/>
              <a:t> la </a:t>
            </a:r>
            <a:r>
              <a:rPr lang="en-US" dirty="0" err="1"/>
              <a:t>exclusión</a:t>
            </a:r>
            <a:r>
              <a:rPr lang="en-US" dirty="0"/>
              <a:t> de </a:t>
            </a:r>
            <a:r>
              <a:rPr lang="en-US" dirty="0" err="1"/>
              <a:t>ciertas</a:t>
            </a:r>
            <a:r>
              <a:rPr lang="en-US" dirty="0"/>
              <a:t> </a:t>
            </a:r>
            <a:r>
              <a:rPr lang="en-US" dirty="0" err="1"/>
              <a:t>culturas</a:t>
            </a:r>
            <a:r>
              <a:rPr lang="en-US" dirty="0"/>
              <a:t> los </a:t>
            </a:r>
            <a:r>
              <a:rPr lang="en-US" dirty="0" err="1"/>
              <a:t>museos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0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Conversación</a:t>
            </a:r>
            <a:r>
              <a:rPr lang="en-US" dirty="0" smtClean="0"/>
              <a:t> en </a:t>
            </a:r>
            <a:r>
              <a:rPr lang="en-US" dirty="0" err="1" smtClean="0"/>
              <a:t>pareja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8004"/>
          </a:xfrm>
        </p:spPr>
        <p:txBody>
          <a:bodyPr/>
          <a:lstStyle/>
          <a:p>
            <a:r>
              <a:rPr lang="en-US" dirty="0" smtClean="0"/>
              <a:t>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 smtClean="0"/>
              <a:t>, </a:t>
            </a:r>
            <a:r>
              <a:rPr lang="en-US" dirty="0" err="1" smtClean="0"/>
              <a:t>considera</a:t>
            </a:r>
            <a:r>
              <a:rPr lang="en-US" dirty="0" smtClean="0"/>
              <a:t> los videos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 en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  <a:r>
              <a:rPr lang="en-US" dirty="0" err="1" smtClean="0"/>
              <a:t>Luego</a:t>
            </a:r>
            <a:r>
              <a:rPr lang="en-US" dirty="0" smtClean="0"/>
              <a:t>,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¿Hay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diferencia</a:t>
            </a:r>
            <a:r>
              <a:rPr lang="en-US" sz="3200" dirty="0" smtClean="0"/>
              <a:t> entre la </a:t>
            </a:r>
            <a:r>
              <a:rPr lang="en-US" sz="3200" dirty="0" err="1" smtClean="0"/>
              <a:t>definición</a:t>
            </a:r>
            <a:r>
              <a:rPr lang="en-US" sz="3200" dirty="0" smtClean="0"/>
              <a:t> de “arte” </a:t>
            </a:r>
            <a:r>
              <a:rPr lang="en-US" sz="3200" dirty="0" err="1" smtClean="0"/>
              <a:t>presentada</a:t>
            </a:r>
            <a:r>
              <a:rPr lang="en-US" sz="3200" dirty="0" smtClean="0"/>
              <a:t> en </a:t>
            </a:r>
            <a:r>
              <a:rPr lang="en-US" sz="3200" dirty="0" err="1" smtClean="0"/>
              <a:t>cada</a:t>
            </a:r>
            <a:r>
              <a:rPr lang="en-US" sz="3200" dirty="0" smtClean="0"/>
              <a:t> video?</a:t>
            </a:r>
          </a:p>
          <a:p>
            <a:pPr lvl="1"/>
            <a:r>
              <a:rPr lang="en-US" sz="3200" dirty="0" smtClean="0"/>
              <a:t>¿Con </a:t>
            </a:r>
            <a:r>
              <a:rPr lang="en-US" sz="3200" dirty="0" err="1" smtClean="0"/>
              <a:t>cuál</a:t>
            </a:r>
            <a:r>
              <a:rPr lang="en-US" sz="3200" dirty="0" smtClean="0"/>
              <a:t> </a:t>
            </a:r>
            <a:r>
              <a:rPr lang="en-US" sz="3200" dirty="0" err="1" smtClean="0"/>
              <a:t>definición</a:t>
            </a:r>
            <a:r>
              <a:rPr lang="en-US" sz="3200" dirty="0" smtClean="0"/>
              <a:t> </a:t>
            </a:r>
            <a:r>
              <a:rPr lang="en-US" sz="3200" dirty="0" err="1" smtClean="0"/>
              <a:t>estás</a:t>
            </a:r>
            <a:r>
              <a:rPr lang="en-US" sz="3200" dirty="0" smtClean="0"/>
              <a:t> de </a:t>
            </a:r>
            <a:r>
              <a:rPr lang="en-US" sz="3200" dirty="0" err="1" smtClean="0"/>
              <a:t>acuerdo</a:t>
            </a:r>
            <a:r>
              <a:rPr lang="en-US" sz="3200" dirty="0" smtClean="0"/>
              <a:t>? ¿Con </a:t>
            </a:r>
            <a:r>
              <a:rPr lang="en-US" sz="3200" dirty="0" err="1" smtClean="0"/>
              <a:t>cuál</a:t>
            </a:r>
            <a:r>
              <a:rPr lang="en-US" sz="3200" dirty="0" smtClean="0"/>
              <a:t> </a:t>
            </a:r>
            <a:r>
              <a:rPr lang="en-US" sz="3200" dirty="0" err="1" smtClean="0"/>
              <a:t>definición</a:t>
            </a:r>
            <a:r>
              <a:rPr lang="en-US" sz="3200" dirty="0" smtClean="0"/>
              <a:t> no </a:t>
            </a:r>
            <a:r>
              <a:rPr lang="en-US" sz="3200" dirty="0" err="1" smtClean="0"/>
              <a:t>estás</a:t>
            </a:r>
            <a:r>
              <a:rPr lang="en-US" sz="3200" dirty="0" smtClean="0"/>
              <a:t> de </a:t>
            </a:r>
            <a:r>
              <a:rPr lang="en-US" sz="3200" dirty="0" err="1" smtClean="0"/>
              <a:t>acuerdo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803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Lee los 10 </a:t>
            </a:r>
            <a:r>
              <a:rPr lang="en-US" dirty="0" err="1" smtClean="0"/>
              <a:t>beneficios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artes</a:t>
            </a:r>
            <a:r>
              <a:rPr lang="en-US" dirty="0" smtClean="0"/>
              <a:t> </a:t>
            </a:r>
            <a:r>
              <a:rPr lang="en-US" dirty="0" err="1" smtClean="0"/>
              <a:t>manuales</a:t>
            </a:r>
            <a:r>
              <a:rPr lang="en-US" dirty="0" smtClean="0"/>
              <a:t> en los </a:t>
            </a:r>
            <a:r>
              <a:rPr lang="en-US" dirty="0" err="1" smtClean="0"/>
              <a:t>niños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 smtClean="0"/>
              <a:t>, </a:t>
            </a:r>
            <a:r>
              <a:rPr lang="en-US" dirty="0" err="1" smtClean="0"/>
              <a:t>pon</a:t>
            </a:r>
            <a:r>
              <a:rPr lang="en-US" dirty="0" smtClean="0"/>
              <a:t> los </a:t>
            </a:r>
            <a:r>
              <a:rPr lang="en-US" dirty="0" err="1" smtClean="0"/>
              <a:t>beneficios</a:t>
            </a:r>
            <a:r>
              <a:rPr lang="en-US" dirty="0" smtClean="0"/>
              <a:t> en </a:t>
            </a:r>
            <a:r>
              <a:rPr lang="en-US" dirty="0" err="1" smtClean="0"/>
              <a:t>orden</a:t>
            </a:r>
            <a:r>
              <a:rPr lang="en-US" dirty="0" smtClean="0"/>
              <a:t> de </a:t>
            </a:r>
            <a:r>
              <a:rPr lang="en-US" dirty="0" err="1" smtClean="0"/>
              <a:t>importancia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Observa</a:t>
            </a:r>
            <a:r>
              <a:rPr lang="en-US" dirty="0" smtClean="0"/>
              <a:t> la </a:t>
            </a:r>
            <a:r>
              <a:rPr lang="en-US" dirty="0" err="1" smtClean="0"/>
              <a:t>lista</a:t>
            </a:r>
            <a:r>
              <a:rPr lang="en-US" dirty="0" smtClean="0"/>
              <a:t> original. 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parecido</a:t>
            </a:r>
            <a:r>
              <a:rPr lang="en-US" dirty="0" smtClean="0"/>
              <a:t> a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?</a:t>
            </a:r>
          </a:p>
          <a:p>
            <a:endParaRPr lang="en-US" dirty="0"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2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Conversacicón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 smtClean="0"/>
              <a:t>,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en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Describe el </a:t>
            </a:r>
            <a:r>
              <a:rPr lang="en-US" dirty="0" err="1" smtClean="0"/>
              <a:t>tipo</a:t>
            </a:r>
            <a:r>
              <a:rPr lang="en-US" dirty="0" smtClean="0"/>
              <a:t> de arte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endParaRPr lang="en-US" dirty="0" smtClean="0"/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arte?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arte?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nombrar</a:t>
            </a:r>
            <a:r>
              <a:rPr lang="en-US" dirty="0" smtClean="0"/>
              <a:t> </a:t>
            </a:r>
            <a:r>
              <a:rPr lang="en-US" dirty="0" err="1" smtClean="0"/>
              <a:t>artistas</a:t>
            </a:r>
            <a:r>
              <a:rPr lang="en-US" dirty="0" smtClean="0"/>
              <a:t> </a:t>
            </a:r>
            <a:r>
              <a:rPr lang="en-US" dirty="0" err="1" smtClean="0"/>
              <a:t>famosas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hispano</a:t>
            </a:r>
            <a:r>
              <a:rPr lang="en-US" dirty="0" smtClean="0"/>
              <a:t>? ¿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museo</a:t>
            </a:r>
            <a:r>
              <a:rPr lang="en-US" dirty="0" smtClean="0"/>
              <a:t> de arte?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?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no?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1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Beneficios</a:t>
            </a:r>
            <a:r>
              <a:rPr lang="en-US" dirty="0" smtClean="0"/>
              <a:t> del arte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 los dos </a:t>
            </a:r>
            <a:r>
              <a:rPr lang="en-US" dirty="0" err="1" smtClean="0"/>
              <a:t>artículos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Luego</a:t>
            </a:r>
            <a:r>
              <a:rPr lang="en-US" dirty="0" smtClean="0"/>
              <a:t>,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con </a:t>
            </a:r>
            <a:r>
              <a:rPr lang="en-US" dirty="0" err="1" smtClean="0"/>
              <a:t>información</a:t>
            </a:r>
            <a:r>
              <a:rPr lang="en-US" dirty="0" smtClean="0"/>
              <a:t> de los </a:t>
            </a:r>
            <a:r>
              <a:rPr lang="en-US" dirty="0" err="1" smtClean="0"/>
              <a:t>textos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3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2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secciones</a:t>
            </a:r>
            <a:r>
              <a:rPr lang="en-US" dirty="0"/>
              <a:t> </a:t>
            </a:r>
            <a:r>
              <a:rPr lang="en-US" b="1" dirty="0"/>
              <a:t>“</a:t>
            </a:r>
            <a:r>
              <a:rPr lang="en-US" b="1" dirty="0" err="1"/>
              <a:t>Museos</a:t>
            </a:r>
            <a:r>
              <a:rPr lang="en-US" b="1" dirty="0"/>
              <a:t> y </a:t>
            </a:r>
            <a:r>
              <a:rPr lang="en-US" b="1" dirty="0" err="1"/>
              <a:t>educación</a:t>
            </a:r>
            <a:r>
              <a:rPr lang="en-US" b="1" dirty="0"/>
              <a:t>”, “</a:t>
            </a:r>
            <a:r>
              <a:rPr lang="en-US" b="1" dirty="0" err="1"/>
              <a:t>Servicios</a:t>
            </a:r>
            <a:r>
              <a:rPr lang="en-US" b="1" dirty="0"/>
              <a:t> </a:t>
            </a:r>
            <a:r>
              <a:rPr lang="en-US" b="1" dirty="0" err="1"/>
              <a:t>educativos</a:t>
            </a:r>
            <a:r>
              <a:rPr lang="en-US" b="1" dirty="0"/>
              <a:t>”, </a:t>
            </a:r>
            <a:r>
              <a:rPr lang="en-US" b="1" dirty="0" err="1"/>
              <a:t>Niveles</a:t>
            </a:r>
            <a:r>
              <a:rPr lang="en-US" b="1" dirty="0"/>
              <a:t> de </a:t>
            </a:r>
            <a:r>
              <a:rPr lang="en-US" b="1" dirty="0" err="1"/>
              <a:t>comunicación</a:t>
            </a:r>
            <a:r>
              <a:rPr lang="en-US" b="1" dirty="0"/>
              <a:t>”, y “La </a:t>
            </a:r>
            <a:r>
              <a:rPr lang="en-US" b="1" dirty="0" err="1"/>
              <a:t>exposición</a:t>
            </a:r>
            <a:r>
              <a:rPr lang="en-US" b="1" dirty="0"/>
              <a:t>”</a:t>
            </a:r>
            <a:r>
              <a:rPr lang="en-US" dirty="0"/>
              <a:t>. </a:t>
            </a:r>
            <a:r>
              <a:rPr lang="en-US" dirty="0" err="1"/>
              <a:t>Responde</a:t>
            </a:r>
            <a:r>
              <a:rPr lang="en-US" dirty="0"/>
              <a:t>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Los </a:t>
            </a:r>
            <a:r>
              <a:rPr lang="en-US" dirty="0" err="1"/>
              <a:t>museos</a:t>
            </a:r>
            <a:r>
              <a:rPr lang="en-US" dirty="0"/>
              <a:t> </a:t>
            </a:r>
            <a:r>
              <a:rPr lang="en-US" dirty="0" err="1"/>
              <a:t>ofrecen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educativos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clases</a:t>
            </a:r>
            <a:r>
              <a:rPr lang="en-US" dirty="0"/>
              <a:t> hasta </a:t>
            </a:r>
            <a:r>
              <a:rPr lang="en-US" dirty="0" err="1"/>
              <a:t>conferencias</a:t>
            </a:r>
            <a:r>
              <a:rPr lang="en-US" dirty="0"/>
              <a:t> y </a:t>
            </a:r>
            <a:r>
              <a:rPr lang="en-US" dirty="0" err="1"/>
              <a:t>más</a:t>
            </a:r>
            <a:r>
              <a:rPr lang="en-US" dirty="0"/>
              <a:t>. ¿Has </a:t>
            </a:r>
            <a:r>
              <a:rPr lang="en-US" dirty="0" err="1"/>
              <a:t>participado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en un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educativo</a:t>
            </a:r>
            <a:r>
              <a:rPr lang="en-US" dirty="0"/>
              <a:t> en un </a:t>
            </a:r>
            <a:r>
              <a:rPr lang="en-US" dirty="0" err="1"/>
              <a:t>museo</a:t>
            </a:r>
            <a:r>
              <a:rPr lang="en-US" dirty="0"/>
              <a:t>? Describe la </a:t>
            </a:r>
            <a:r>
              <a:rPr lang="en-US" dirty="0" err="1"/>
              <a:t>experiencia</a:t>
            </a:r>
            <a:r>
              <a:rPr lang="en-US" dirty="0"/>
              <a:t>. ¿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experiencia</a:t>
            </a:r>
            <a:r>
              <a:rPr lang="en-US" dirty="0"/>
              <a:t> </a:t>
            </a:r>
            <a:r>
              <a:rPr lang="en-US" dirty="0" err="1"/>
              <a:t>eficaz</a:t>
            </a:r>
            <a:r>
              <a:rPr lang="en-US" dirty="0"/>
              <a:t>? </a:t>
            </a:r>
            <a:r>
              <a:rPr lang="en-US" dirty="0" err="1"/>
              <a:t>Explica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menciona</a:t>
            </a:r>
            <a:r>
              <a:rPr lang="en-US" dirty="0"/>
              <a:t> 3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y </a:t>
            </a:r>
            <a:r>
              <a:rPr lang="en-US" dirty="0" err="1"/>
              <a:t>también</a:t>
            </a:r>
            <a:r>
              <a:rPr lang="en-US" dirty="0"/>
              <a:t> la </a:t>
            </a:r>
            <a:r>
              <a:rPr lang="en-US" dirty="0" err="1"/>
              <a:t>exposición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medio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. 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opinión</a:t>
            </a:r>
            <a:r>
              <a:rPr lang="en-US" dirty="0"/>
              <a:t>, 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: el </a:t>
            </a:r>
            <a:r>
              <a:rPr lang="en-US" dirty="0" err="1"/>
              <a:t>emotivo</a:t>
            </a:r>
            <a:r>
              <a:rPr lang="en-US" dirty="0"/>
              <a:t>, el </a:t>
            </a:r>
            <a:r>
              <a:rPr lang="en-US" dirty="0" err="1"/>
              <a:t>didáctico</a:t>
            </a:r>
            <a:r>
              <a:rPr lang="en-US" dirty="0"/>
              <a:t>, el </a:t>
            </a:r>
            <a:r>
              <a:rPr lang="en-US" dirty="0" err="1"/>
              <a:t>lúdico</a:t>
            </a:r>
            <a:r>
              <a:rPr lang="en-US" dirty="0"/>
              <a:t> (</a:t>
            </a:r>
            <a:r>
              <a:rPr lang="en-US" i="1" dirty="0"/>
              <a:t>playful, festive</a:t>
            </a:r>
            <a:r>
              <a:rPr lang="en-US" dirty="0"/>
              <a:t>), o el </a:t>
            </a:r>
            <a:r>
              <a:rPr lang="en-US" dirty="0" err="1"/>
              <a:t>diseño</a:t>
            </a:r>
            <a:r>
              <a:rPr lang="en-US" dirty="0"/>
              <a:t> de la </a:t>
            </a:r>
            <a:r>
              <a:rPr lang="en-US" dirty="0" err="1"/>
              <a:t>exposición</a:t>
            </a:r>
            <a:r>
              <a:rPr lang="en-US" dirty="0"/>
              <a:t>? </a:t>
            </a:r>
            <a:r>
              <a:rPr lang="en-US" dirty="0" err="1"/>
              <a:t>Explica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2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(11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Entrevista</a:t>
            </a:r>
            <a:r>
              <a:rPr lang="en-US" dirty="0" smtClean="0"/>
              <a:t> con </a:t>
            </a:r>
            <a:r>
              <a:rPr lang="en-US" dirty="0" err="1" smtClean="0"/>
              <a:t>niños</a:t>
            </a:r>
            <a:endParaRPr lang="en-US" dirty="0" smtClean="0"/>
          </a:p>
          <a:p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8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037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Tarea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677"/>
            <a:ext cx="8229600" cy="55213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secciones</a:t>
            </a:r>
            <a:r>
              <a:rPr lang="en-US" dirty="0"/>
              <a:t> </a:t>
            </a:r>
            <a:r>
              <a:rPr lang="en-US" b="1" dirty="0"/>
              <a:t>“</a:t>
            </a:r>
            <a:r>
              <a:rPr lang="en-US" b="1" dirty="0" err="1"/>
              <a:t>Museos</a:t>
            </a:r>
            <a:r>
              <a:rPr lang="en-US" b="1" dirty="0"/>
              <a:t> y </a:t>
            </a:r>
            <a:r>
              <a:rPr lang="en-US" b="1" dirty="0" err="1"/>
              <a:t>educación</a:t>
            </a:r>
            <a:r>
              <a:rPr lang="en-US" b="1" dirty="0"/>
              <a:t>”, “</a:t>
            </a:r>
            <a:r>
              <a:rPr lang="en-US" b="1" dirty="0" err="1"/>
              <a:t>Servicios</a:t>
            </a:r>
            <a:r>
              <a:rPr lang="en-US" b="1" dirty="0"/>
              <a:t> </a:t>
            </a:r>
            <a:r>
              <a:rPr lang="en-US" b="1" dirty="0" err="1"/>
              <a:t>educativos</a:t>
            </a:r>
            <a:r>
              <a:rPr lang="en-US" b="1" dirty="0"/>
              <a:t>”, </a:t>
            </a:r>
            <a:r>
              <a:rPr lang="en-US" b="1" dirty="0" err="1"/>
              <a:t>Niveles</a:t>
            </a:r>
            <a:r>
              <a:rPr lang="en-US" b="1" dirty="0"/>
              <a:t> de </a:t>
            </a:r>
            <a:r>
              <a:rPr lang="en-US" b="1" dirty="0" err="1"/>
              <a:t>comunicación</a:t>
            </a:r>
            <a:r>
              <a:rPr lang="en-US" b="1" dirty="0"/>
              <a:t>”, y “La </a:t>
            </a:r>
            <a:r>
              <a:rPr lang="en-US" b="1" dirty="0" err="1"/>
              <a:t>exposición</a:t>
            </a:r>
            <a:r>
              <a:rPr lang="en-US" b="1" dirty="0"/>
              <a:t>”</a:t>
            </a:r>
            <a:r>
              <a:rPr lang="en-US" dirty="0"/>
              <a:t>. </a:t>
            </a:r>
            <a:r>
              <a:rPr lang="en-US" dirty="0" err="1"/>
              <a:t>Responde</a:t>
            </a:r>
            <a:r>
              <a:rPr lang="en-US" dirty="0"/>
              <a:t>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Los </a:t>
            </a:r>
            <a:r>
              <a:rPr lang="en-US" dirty="0" err="1"/>
              <a:t>museos</a:t>
            </a:r>
            <a:r>
              <a:rPr lang="en-US" dirty="0"/>
              <a:t> </a:t>
            </a:r>
            <a:r>
              <a:rPr lang="en-US" dirty="0" err="1"/>
              <a:t>ofrecen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educativos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clases</a:t>
            </a:r>
            <a:r>
              <a:rPr lang="en-US" dirty="0"/>
              <a:t> hasta </a:t>
            </a:r>
            <a:r>
              <a:rPr lang="en-US" dirty="0" err="1"/>
              <a:t>conferencias</a:t>
            </a:r>
            <a:r>
              <a:rPr lang="en-US" dirty="0"/>
              <a:t> y </a:t>
            </a:r>
            <a:r>
              <a:rPr lang="en-US" dirty="0" err="1"/>
              <a:t>más</a:t>
            </a:r>
            <a:r>
              <a:rPr lang="en-US" dirty="0"/>
              <a:t>. ¿Has </a:t>
            </a:r>
            <a:r>
              <a:rPr lang="en-US" dirty="0" err="1"/>
              <a:t>participado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en un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educativo</a:t>
            </a:r>
            <a:r>
              <a:rPr lang="en-US" dirty="0"/>
              <a:t> en un </a:t>
            </a:r>
            <a:r>
              <a:rPr lang="en-US" dirty="0" err="1"/>
              <a:t>museo</a:t>
            </a:r>
            <a:r>
              <a:rPr lang="en-US" dirty="0"/>
              <a:t>? Describe la </a:t>
            </a:r>
            <a:r>
              <a:rPr lang="en-US" dirty="0" err="1"/>
              <a:t>experiencia</a:t>
            </a:r>
            <a:r>
              <a:rPr lang="en-US" dirty="0"/>
              <a:t>. ¿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experiencia</a:t>
            </a:r>
            <a:r>
              <a:rPr lang="en-US" dirty="0"/>
              <a:t> </a:t>
            </a:r>
            <a:r>
              <a:rPr lang="en-US" dirty="0" err="1"/>
              <a:t>eficaz</a:t>
            </a:r>
            <a:r>
              <a:rPr lang="en-US" dirty="0"/>
              <a:t>? </a:t>
            </a:r>
            <a:r>
              <a:rPr lang="en-US" dirty="0" err="1"/>
              <a:t>Explica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menciona</a:t>
            </a:r>
            <a:r>
              <a:rPr lang="en-US" dirty="0"/>
              <a:t> 3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y </a:t>
            </a:r>
            <a:r>
              <a:rPr lang="en-US" dirty="0" err="1"/>
              <a:t>también</a:t>
            </a:r>
            <a:r>
              <a:rPr lang="en-US" dirty="0"/>
              <a:t> la </a:t>
            </a:r>
            <a:r>
              <a:rPr lang="en-US" dirty="0" err="1"/>
              <a:t>exposición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medio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. 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opinión</a:t>
            </a:r>
            <a:r>
              <a:rPr lang="en-US" dirty="0"/>
              <a:t>, 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: el </a:t>
            </a:r>
            <a:r>
              <a:rPr lang="en-US" dirty="0" err="1"/>
              <a:t>emotivo</a:t>
            </a:r>
            <a:r>
              <a:rPr lang="en-US" dirty="0"/>
              <a:t>, el </a:t>
            </a:r>
            <a:r>
              <a:rPr lang="en-US" dirty="0" err="1"/>
              <a:t>didáctico</a:t>
            </a:r>
            <a:r>
              <a:rPr lang="en-US" dirty="0"/>
              <a:t>, el </a:t>
            </a:r>
            <a:r>
              <a:rPr lang="en-US" dirty="0" err="1"/>
              <a:t>lúdico</a:t>
            </a:r>
            <a:r>
              <a:rPr lang="en-US" dirty="0"/>
              <a:t> (</a:t>
            </a:r>
            <a:r>
              <a:rPr lang="en-US" i="1" dirty="0"/>
              <a:t>playful, festive</a:t>
            </a:r>
            <a:r>
              <a:rPr lang="en-US" dirty="0"/>
              <a:t>), o el </a:t>
            </a:r>
            <a:r>
              <a:rPr lang="en-US" dirty="0" err="1"/>
              <a:t>diseño</a:t>
            </a:r>
            <a:r>
              <a:rPr lang="en-US" dirty="0"/>
              <a:t> de la </a:t>
            </a:r>
            <a:r>
              <a:rPr lang="en-US" dirty="0" err="1"/>
              <a:t>exposición</a:t>
            </a:r>
            <a:r>
              <a:rPr lang="en-US" dirty="0"/>
              <a:t>? </a:t>
            </a:r>
            <a:r>
              <a:rPr lang="en-US" dirty="0" err="1"/>
              <a:t>Explica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1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18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Encuesta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niños</a:t>
            </a:r>
            <a:r>
              <a:rPr lang="en-US" sz="3600" dirty="0" smtClean="0"/>
              <a:t>*: </a:t>
            </a:r>
            <a:r>
              <a:rPr lang="en-US" sz="3600" b="1" dirty="0" smtClean="0"/>
              <a:t>26 de mayo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4"/>
            <a:ext cx="8229600" cy="54477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Escribe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smtClean="0"/>
              <a:t>de 5-10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niños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 smtClean="0"/>
              <a:t>opiniones</a:t>
            </a:r>
            <a:r>
              <a:rPr lang="en-US" dirty="0" smtClean="0"/>
              <a:t> </a:t>
            </a:r>
            <a:r>
              <a:rPr lang="en-US" dirty="0"/>
              <a:t>del arte y de los </a:t>
            </a:r>
            <a:r>
              <a:rPr lang="en-US" dirty="0" err="1"/>
              <a:t>museos</a:t>
            </a:r>
            <a:r>
              <a:rPr lang="en-US" dirty="0"/>
              <a:t> de arte.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b="1" dirty="0" err="1" smtClean="0"/>
              <a:t>español</a:t>
            </a:r>
            <a:r>
              <a:rPr lang="en-US" b="1" dirty="0" smtClean="0"/>
              <a:t> </a:t>
            </a:r>
            <a:r>
              <a:rPr lang="en-US" b="1" i="1" dirty="0" smtClean="0"/>
              <a:t>y en </a:t>
            </a:r>
            <a:r>
              <a:rPr lang="en-US" b="1" i="1" dirty="0" err="1" smtClean="0"/>
              <a:t>inglés</a:t>
            </a:r>
            <a:endParaRPr lang="en-US" b="1" i="1" dirty="0" smtClean="0"/>
          </a:p>
          <a:p>
            <a:endParaRPr lang="en-US" dirty="0" smtClean="0"/>
          </a:p>
          <a:p>
            <a:r>
              <a:rPr lang="en-US" dirty="0" err="1" smtClean="0"/>
              <a:t>Sugerencias</a:t>
            </a:r>
            <a:r>
              <a:rPr lang="en-US" dirty="0" smtClean="0"/>
              <a:t>: </a:t>
            </a:r>
            <a:r>
              <a:rPr lang="en-US" dirty="0" err="1" smtClean="0"/>
              <a:t>elección</a:t>
            </a:r>
            <a:r>
              <a:rPr lang="en-US" dirty="0" smtClean="0"/>
              <a:t> multiple, </a:t>
            </a:r>
            <a:r>
              <a:rPr lang="en-US" dirty="0" err="1" smtClean="0"/>
              <a:t>cierto</a:t>
            </a:r>
            <a:r>
              <a:rPr lang="en-US" dirty="0" smtClean="0"/>
              <a:t>/</a:t>
            </a:r>
            <a:r>
              <a:rPr lang="en-US" dirty="0" err="1" smtClean="0"/>
              <a:t>falso</a:t>
            </a:r>
            <a:r>
              <a:rPr lang="en-US" dirty="0" smtClean="0"/>
              <a:t>,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cortas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Opción</a:t>
            </a:r>
            <a:r>
              <a:rPr lang="en-US" dirty="0" smtClean="0"/>
              <a:t>: </a:t>
            </a:r>
            <a:r>
              <a:rPr lang="en-US" dirty="0" err="1" smtClean="0"/>
              <a:t>Completa</a:t>
            </a:r>
            <a:r>
              <a:rPr lang="en-US" dirty="0" smtClean="0"/>
              <a:t> la </a:t>
            </a:r>
            <a:r>
              <a:rPr lang="en-US" dirty="0" err="1" smtClean="0"/>
              <a:t>encuesta</a:t>
            </a:r>
            <a:r>
              <a:rPr lang="en-US" dirty="0" smtClean="0"/>
              <a:t> con el </a:t>
            </a:r>
            <a:r>
              <a:rPr lang="en-US" dirty="0" err="1" smtClean="0"/>
              <a:t>niño</a:t>
            </a:r>
            <a:r>
              <a:rPr lang="en-US" dirty="0" smtClean="0"/>
              <a:t> (lee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y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Niños</a:t>
            </a:r>
            <a:r>
              <a:rPr lang="en-US" dirty="0" smtClean="0"/>
              <a:t> = entre 5</a:t>
            </a:r>
            <a:r>
              <a:rPr lang="en-US" dirty="0"/>
              <a:t> </a:t>
            </a:r>
            <a:r>
              <a:rPr lang="en-US" dirty="0" smtClean="0"/>
              <a:t>y 10 </a:t>
            </a:r>
            <a:r>
              <a:rPr lang="en-US" dirty="0" err="1" smtClean="0"/>
              <a:t>años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9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Escribir</a:t>
            </a:r>
            <a:r>
              <a:rPr lang="en-US" dirty="0" smtClean="0"/>
              <a:t>: El arte y los </a:t>
            </a:r>
            <a:r>
              <a:rPr lang="en-US" dirty="0" err="1" smtClean="0"/>
              <a:t>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 smtClean="0"/>
              <a:t>Escribe</a:t>
            </a:r>
            <a:r>
              <a:rPr lang="en-US" dirty="0" smtClean="0"/>
              <a:t> ½ - 1 </a:t>
            </a:r>
            <a:r>
              <a:rPr lang="en-US" dirty="0" err="1" smtClean="0"/>
              <a:t>página</a:t>
            </a:r>
            <a:r>
              <a:rPr lang="en-US" dirty="0" smtClean="0"/>
              <a:t>, </a:t>
            </a:r>
            <a:r>
              <a:rPr lang="en-US" dirty="0" err="1" smtClean="0"/>
              <a:t>doble</a:t>
            </a:r>
            <a:r>
              <a:rPr lang="en-US" dirty="0" smtClean="0"/>
              <a:t>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:</a:t>
            </a:r>
          </a:p>
          <a:p>
            <a:pPr lvl="1" fontAlgn="base"/>
            <a:r>
              <a:rPr lang="en-US" dirty="0" smtClean="0"/>
              <a:t>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,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 </a:t>
            </a:r>
          </a:p>
          <a:p>
            <a:pPr lvl="1" fontAlgn="base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beneficia</a:t>
            </a:r>
            <a:r>
              <a:rPr lang="en-US" dirty="0" smtClean="0"/>
              <a:t> el arte a los </a:t>
            </a:r>
            <a:r>
              <a:rPr lang="en-US" dirty="0" err="1" smtClean="0"/>
              <a:t>niños</a:t>
            </a:r>
            <a:r>
              <a:rPr lang="en-US" dirty="0" smtClean="0"/>
              <a:t>?</a:t>
            </a:r>
          </a:p>
          <a:p>
            <a:pPr lvl="1" fontAlgn="base"/>
            <a:r>
              <a:rPr lang="en-US" dirty="0" smtClean="0"/>
              <a:t>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conexión</a:t>
            </a:r>
            <a:r>
              <a:rPr lang="en-US" dirty="0" smtClean="0"/>
              <a:t> entre la </a:t>
            </a:r>
            <a:r>
              <a:rPr lang="en-US" dirty="0" err="1" smtClean="0"/>
              <a:t>educación</a:t>
            </a:r>
            <a:r>
              <a:rPr lang="en-US" dirty="0" smtClean="0"/>
              <a:t> y los </a:t>
            </a:r>
            <a:r>
              <a:rPr lang="en-US" dirty="0" err="1" smtClean="0"/>
              <a:t>museos</a:t>
            </a:r>
            <a:r>
              <a:rPr lang="en-US" dirty="0" smtClean="0"/>
              <a:t>?</a:t>
            </a:r>
          </a:p>
          <a:p>
            <a:pPr lvl="1" fontAlgn="base"/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visiten</a:t>
            </a:r>
            <a:r>
              <a:rPr lang="en-US" dirty="0" smtClean="0"/>
              <a:t> los </a:t>
            </a:r>
            <a:r>
              <a:rPr lang="en-US" dirty="0" err="1" smtClean="0"/>
              <a:t>museos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0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(12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Revisiones</a:t>
            </a:r>
            <a:r>
              <a:rPr lang="en-US" dirty="0" smtClean="0"/>
              <a:t> del </a:t>
            </a:r>
            <a:r>
              <a:rPr lang="en-US" dirty="0" err="1" smtClean="0"/>
              <a:t>ensayo</a:t>
            </a:r>
            <a:endParaRPr lang="en-US" dirty="0" smtClean="0"/>
          </a:p>
          <a:p>
            <a:r>
              <a:rPr lang="en-US" dirty="0" smtClean="0"/>
              <a:t>Leer </a:t>
            </a:r>
            <a:r>
              <a:rPr lang="en-US" dirty="0" err="1" smtClean="0"/>
              <a:t>artículo</a:t>
            </a:r>
            <a:r>
              <a:rPr lang="en-US" dirty="0" smtClean="0"/>
              <a:t> o</a:t>
            </a:r>
            <a:r>
              <a:rPr lang="en-US" dirty="0"/>
              <a:t> </a:t>
            </a:r>
            <a:r>
              <a:rPr lang="en-US" dirty="0" err="1" smtClean="0"/>
              <a:t>Juego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6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Completa</a:t>
            </a:r>
            <a:r>
              <a:rPr lang="en-US" dirty="0" smtClean="0"/>
              <a:t> el bracket con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preferencias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Luego</a:t>
            </a:r>
            <a:r>
              <a:rPr lang="en-US" dirty="0" smtClean="0"/>
              <a:t>, </a:t>
            </a:r>
            <a:r>
              <a:rPr lang="en-US" dirty="0" err="1" smtClean="0"/>
              <a:t>compara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de la </a:t>
            </a:r>
            <a:r>
              <a:rPr lang="en-US" dirty="0" err="1" smtClean="0"/>
              <a:t>clase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8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Tipo</a:t>
            </a:r>
            <a:r>
              <a:rPr lang="en-US" b="1" dirty="0" smtClean="0"/>
              <a:t> de Arte:</a:t>
            </a:r>
          </a:p>
          <a:p>
            <a:endParaRPr lang="en-US" dirty="0" smtClean="0"/>
          </a:p>
          <a:p>
            <a:r>
              <a:rPr lang="en-US" dirty="0" err="1" smtClean="0"/>
              <a:t>Escultura</a:t>
            </a:r>
            <a:endParaRPr lang="en-US" dirty="0" smtClean="0"/>
          </a:p>
          <a:p>
            <a:r>
              <a:rPr lang="en-US" dirty="0" err="1" smtClean="0"/>
              <a:t>Pintura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err="1" smtClean="0"/>
              <a:t>Teatro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Poesía</a:t>
            </a:r>
            <a:endParaRPr lang="en-US" dirty="0" smtClean="0"/>
          </a:p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libros</a:t>
            </a:r>
            <a:r>
              <a:rPr lang="en-US" sz="2600" dirty="0" smtClean="0"/>
              <a:t>, </a:t>
            </a:r>
            <a:r>
              <a:rPr lang="en-US" sz="2600" dirty="0" err="1" smtClean="0"/>
              <a:t>cuentos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dirty="0" err="1" smtClean="0"/>
              <a:t>Baile</a:t>
            </a:r>
            <a:endParaRPr lang="en-US" sz="2600" dirty="0" smtClean="0"/>
          </a:p>
          <a:p>
            <a:r>
              <a:rPr lang="en-US" sz="2600" dirty="0" err="1" smtClean="0"/>
              <a:t>Moda</a:t>
            </a:r>
            <a:endParaRPr lang="en-US" sz="2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8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Tipo</a:t>
            </a:r>
            <a:r>
              <a:rPr lang="en-US" b="1" dirty="0" smtClean="0"/>
              <a:t> de </a:t>
            </a:r>
            <a:r>
              <a:rPr lang="en-US" b="1" dirty="0" err="1" smtClean="0"/>
              <a:t>Museo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Ciencias</a:t>
            </a:r>
            <a:endParaRPr lang="en-US" dirty="0" smtClean="0"/>
          </a:p>
          <a:p>
            <a:r>
              <a:rPr lang="en-US" dirty="0" err="1" smtClean="0"/>
              <a:t>Acuario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Historia</a:t>
            </a:r>
            <a:r>
              <a:rPr lang="en-US" dirty="0" smtClean="0"/>
              <a:t> natural</a:t>
            </a:r>
          </a:p>
          <a:p>
            <a:r>
              <a:rPr lang="en-US" dirty="0" err="1" smtClean="0"/>
              <a:t>Historia</a:t>
            </a:r>
            <a:r>
              <a:rPr lang="en-US" dirty="0" smtClean="0"/>
              <a:t> cultural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Bellas</a:t>
            </a:r>
            <a:r>
              <a:rPr lang="en-US" dirty="0" smtClean="0"/>
              <a:t> </a:t>
            </a:r>
            <a:r>
              <a:rPr lang="en-US" dirty="0" err="1" smtClean="0"/>
              <a:t>artes</a:t>
            </a:r>
            <a:endParaRPr lang="en-US" dirty="0" smtClean="0"/>
          </a:p>
          <a:p>
            <a:r>
              <a:rPr lang="en-US" dirty="0" smtClean="0"/>
              <a:t>Arte </a:t>
            </a:r>
            <a:r>
              <a:rPr lang="en-US" dirty="0" err="1" smtClean="0"/>
              <a:t>moderno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Para </a:t>
            </a:r>
            <a:r>
              <a:rPr lang="en-US" dirty="0" err="1" smtClean="0"/>
              <a:t>niños</a:t>
            </a:r>
            <a:endParaRPr lang="en-US" dirty="0" smtClean="0"/>
          </a:p>
          <a:p>
            <a:r>
              <a:rPr lang="en-US" dirty="0" err="1" smtClean="0"/>
              <a:t>Arboreto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59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Ensayo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minutos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revisiones</a:t>
            </a:r>
            <a:r>
              <a:rPr lang="en-US" dirty="0" smtClean="0"/>
              <a:t> y/o </a:t>
            </a:r>
            <a:r>
              <a:rPr lang="en-US" dirty="0" err="1" smtClean="0"/>
              <a:t>imprimir</a:t>
            </a:r>
            <a:r>
              <a:rPr lang="en-US" dirty="0" smtClean="0"/>
              <a:t> el </a:t>
            </a:r>
            <a:r>
              <a:rPr lang="en-US" dirty="0" err="1" smtClean="0"/>
              <a:t>artículo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 smtClean="0"/>
              <a:t>terminaste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revisiones</a:t>
            </a:r>
            <a:r>
              <a:rPr lang="en-US" dirty="0" smtClean="0"/>
              <a:t>, </a:t>
            </a:r>
            <a:r>
              <a:rPr lang="en-US" dirty="0" err="1" smtClean="0"/>
              <a:t>imprime</a:t>
            </a:r>
            <a:r>
              <a:rPr lang="en-US" dirty="0" smtClean="0"/>
              <a:t> y </a:t>
            </a:r>
            <a:r>
              <a:rPr lang="en-US" dirty="0" err="1" smtClean="0"/>
              <a:t>empieza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Observación</a:t>
            </a:r>
            <a:r>
              <a:rPr lang="en-US" dirty="0" smtClean="0"/>
              <a:t> del Arte: Paso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 smtClean="0"/>
              <a:t>, </a:t>
            </a:r>
            <a:r>
              <a:rPr lang="en-US" dirty="0" err="1" smtClean="0"/>
              <a:t>observa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3 </a:t>
            </a:r>
            <a:r>
              <a:rPr lang="en-US" dirty="0" err="1" smtClean="0"/>
              <a:t>obras</a:t>
            </a:r>
            <a:r>
              <a:rPr lang="en-US" dirty="0" smtClean="0"/>
              <a:t> de arte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?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 o no?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observas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la </a:t>
            </a:r>
            <a:r>
              <a:rPr lang="en-US" dirty="0" err="1" smtClean="0"/>
              <a:t>obra</a:t>
            </a:r>
            <a:r>
              <a:rPr lang="en-US" dirty="0" smtClean="0"/>
              <a:t>? ¿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mensaje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6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Leer: “Los </a:t>
            </a:r>
            <a:r>
              <a:rPr lang="en-US" dirty="0" err="1" smtClean="0"/>
              <a:t>museos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Página</a:t>
            </a:r>
            <a:r>
              <a:rPr lang="en-US" dirty="0" smtClean="0"/>
              <a:t> 9, “El </a:t>
            </a:r>
            <a:r>
              <a:rPr lang="en-US" dirty="0" err="1" smtClean="0"/>
              <a:t>museo</a:t>
            </a:r>
            <a:r>
              <a:rPr lang="en-US" dirty="0" smtClean="0"/>
              <a:t>: un </a:t>
            </a:r>
            <a:r>
              <a:rPr lang="en-US" dirty="0" err="1" smtClean="0"/>
              <a:t>producto</a:t>
            </a:r>
            <a:r>
              <a:rPr lang="en-US" dirty="0" smtClean="0"/>
              <a:t>, un </a:t>
            </a:r>
            <a:r>
              <a:rPr lang="en-US" dirty="0" err="1" smtClean="0"/>
              <a:t>insumo</a:t>
            </a:r>
            <a:r>
              <a:rPr lang="en-US" dirty="0" smtClean="0"/>
              <a:t> (</a:t>
            </a:r>
            <a:r>
              <a:rPr lang="en-US" i="1" dirty="0" smtClean="0"/>
              <a:t>consumable good)</a:t>
            </a:r>
            <a:r>
              <a:rPr lang="en-US" dirty="0" smtClean="0"/>
              <a:t>, un </a:t>
            </a:r>
            <a:r>
              <a:rPr lang="en-US" dirty="0" err="1" smtClean="0"/>
              <a:t>instrumento</a:t>
            </a:r>
            <a:r>
              <a:rPr lang="en-US" dirty="0" smtClean="0"/>
              <a:t> y un </a:t>
            </a:r>
            <a:r>
              <a:rPr lang="en-US" dirty="0" err="1" smtClean="0"/>
              <a:t>proceso</a:t>
            </a:r>
            <a:r>
              <a:rPr lang="en-US" dirty="0" smtClean="0"/>
              <a:t> cultural”</a:t>
            </a:r>
          </a:p>
          <a:p>
            <a:endParaRPr lang="en-US" dirty="0"/>
          </a:p>
          <a:p>
            <a:r>
              <a:rPr lang="en-US" dirty="0" err="1" smtClean="0"/>
              <a:t>Tarea</a:t>
            </a:r>
            <a:r>
              <a:rPr lang="en-US" dirty="0" smtClean="0"/>
              <a:t>: El </a:t>
            </a:r>
            <a:r>
              <a:rPr lang="en-US" dirty="0" err="1" smtClean="0"/>
              <a:t>artículo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“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exhibiciones</a:t>
            </a:r>
            <a:r>
              <a:rPr lang="en-US" dirty="0" smtClean="0"/>
              <a:t> son en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mismas</a:t>
            </a:r>
            <a:r>
              <a:rPr lang="en-US" dirty="0" smtClean="0"/>
              <a:t> un ‘</a:t>
            </a:r>
            <a:r>
              <a:rPr lang="en-US" dirty="0" err="1" smtClean="0"/>
              <a:t>objeto</a:t>
            </a:r>
            <a:r>
              <a:rPr lang="en-US" dirty="0" smtClean="0"/>
              <a:t> cultural’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sociedad</a:t>
            </a:r>
            <a:r>
              <a:rPr lang="en-US" dirty="0" smtClean="0"/>
              <a:t> se </a:t>
            </a:r>
            <a:r>
              <a:rPr lang="en-US" dirty="0" err="1" smtClean="0"/>
              <a:t>refleja</a:t>
            </a:r>
            <a:r>
              <a:rPr lang="en-US" dirty="0" smtClean="0"/>
              <a:t> en los </a:t>
            </a:r>
            <a:r>
              <a:rPr lang="en-US" dirty="0" err="1" smtClean="0"/>
              <a:t>museos</a:t>
            </a:r>
            <a:r>
              <a:rPr lang="en-US" dirty="0" smtClean="0"/>
              <a:t>, y los </a:t>
            </a:r>
            <a:r>
              <a:rPr lang="en-US" dirty="0" err="1" smtClean="0"/>
              <a:t>museos</a:t>
            </a:r>
            <a:r>
              <a:rPr lang="en-US" dirty="0" smtClean="0"/>
              <a:t> </a:t>
            </a:r>
            <a:r>
              <a:rPr lang="en-US" dirty="0" err="1" smtClean="0"/>
              <a:t>reflejan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sociedad</a:t>
            </a:r>
            <a:r>
              <a:rPr lang="en-US" dirty="0" smtClean="0"/>
              <a:t>.” Describe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exhibición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has </a:t>
            </a:r>
            <a:r>
              <a:rPr lang="en-US" dirty="0" err="1" smtClean="0"/>
              <a:t>visitado</a:t>
            </a:r>
            <a:r>
              <a:rPr lang="en-US" dirty="0" smtClean="0"/>
              <a:t>.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reflejó</a:t>
            </a:r>
            <a:r>
              <a:rPr lang="en-US" dirty="0" smtClean="0"/>
              <a:t> la </a:t>
            </a:r>
            <a:r>
              <a:rPr lang="en-US" dirty="0" err="1" smtClean="0"/>
              <a:t>exhibición</a:t>
            </a:r>
            <a:r>
              <a:rPr lang="en-US" dirty="0" smtClean="0"/>
              <a:t> los </a:t>
            </a:r>
            <a:r>
              <a:rPr lang="en-US" dirty="0" err="1" smtClean="0"/>
              <a:t>valores</a:t>
            </a:r>
            <a:r>
              <a:rPr lang="en-US" dirty="0" smtClean="0"/>
              <a:t>/</a:t>
            </a:r>
            <a:r>
              <a:rPr lang="en-US" dirty="0" err="1" smtClean="0"/>
              <a:t>creencias</a:t>
            </a:r>
            <a:r>
              <a:rPr lang="en-US" dirty="0" smtClean="0"/>
              <a:t> de la </a:t>
            </a:r>
            <a:r>
              <a:rPr lang="en-US" dirty="0" err="1" smtClean="0"/>
              <a:t>sociedad</a:t>
            </a:r>
            <a:r>
              <a:rPr lang="en-US" dirty="0" smtClean="0"/>
              <a:t>. </a:t>
            </a:r>
            <a:r>
              <a:rPr lang="en-US" dirty="0" err="1" smtClean="0"/>
              <a:t>Consideraciones</a:t>
            </a:r>
            <a:r>
              <a:rPr lang="en-US" dirty="0" smtClean="0"/>
              <a:t>: </a:t>
            </a:r>
            <a:r>
              <a:rPr lang="en-US" dirty="0" err="1" smtClean="0"/>
              <a:t>colores</a:t>
            </a:r>
            <a:r>
              <a:rPr lang="en-US" dirty="0" smtClean="0"/>
              <a:t>, </a:t>
            </a:r>
            <a:r>
              <a:rPr lang="en-US" dirty="0" err="1" smtClean="0"/>
              <a:t>actividades</a:t>
            </a:r>
            <a:r>
              <a:rPr lang="en-US" dirty="0" smtClean="0"/>
              <a:t>, </a:t>
            </a:r>
            <a:r>
              <a:rPr lang="en-US" dirty="0" err="1" smtClean="0"/>
              <a:t>lenguaje</a:t>
            </a:r>
            <a:r>
              <a:rPr lang="en-US" dirty="0" smtClean="0"/>
              <a:t>, </a:t>
            </a:r>
            <a:r>
              <a:rPr lang="en-US" dirty="0" err="1" smtClean="0"/>
              <a:t>diseño</a:t>
            </a:r>
            <a:r>
              <a:rPr lang="en-US" dirty="0" smtClean="0"/>
              <a:t> del </a:t>
            </a:r>
            <a:r>
              <a:rPr lang="en-US" dirty="0" err="1" smtClean="0"/>
              <a:t>espacio</a:t>
            </a:r>
            <a:r>
              <a:rPr lang="en-US" dirty="0" smtClean="0"/>
              <a:t>, </a:t>
            </a:r>
            <a:r>
              <a:rPr lang="en-US" dirty="0" err="1" smtClean="0"/>
              <a:t>prejuicios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Leer “El </a:t>
            </a:r>
            <a:r>
              <a:rPr lang="en-US" dirty="0" err="1" smtClean="0"/>
              <a:t>museo</a:t>
            </a:r>
            <a:r>
              <a:rPr lang="en-US" dirty="0" smtClean="0"/>
              <a:t> y los </a:t>
            </a:r>
            <a:r>
              <a:rPr lang="en-US" dirty="0" err="1" smtClean="0"/>
              <a:t>procesos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de personas </a:t>
            </a:r>
            <a:r>
              <a:rPr lang="en-US" dirty="0" err="1" smtClean="0"/>
              <a:t>jóvenes</a:t>
            </a:r>
            <a:r>
              <a:rPr lang="en-US" dirty="0" smtClean="0"/>
              <a:t> y </a:t>
            </a:r>
            <a:r>
              <a:rPr lang="en-US" dirty="0" err="1" smtClean="0"/>
              <a:t>adultas</a:t>
            </a:r>
            <a:r>
              <a:rPr lang="en-US" dirty="0" smtClean="0"/>
              <a:t>: </a:t>
            </a:r>
            <a:r>
              <a:rPr lang="en-US" dirty="0" err="1" smtClean="0"/>
              <a:t>sugerencias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acción</a:t>
            </a:r>
            <a:r>
              <a:rPr lang="en-US" dirty="0" smtClean="0"/>
              <a:t>” (</a:t>
            </a:r>
            <a:r>
              <a:rPr lang="en-US" dirty="0" err="1" smtClean="0"/>
              <a:t>páginas</a:t>
            </a:r>
            <a:r>
              <a:rPr lang="en-US" dirty="0" smtClean="0"/>
              <a:t> 10 y 11)</a:t>
            </a:r>
          </a:p>
          <a:p>
            <a:endParaRPr lang="en-US" dirty="0"/>
          </a:p>
          <a:p>
            <a:r>
              <a:rPr lang="en-US" dirty="0" err="1" smtClean="0"/>
              <a:t>Tarea</a:t>
            </a:r>
            <a:r>
              <a:rPr lang="en-US" dirty="0" smtClean="0"/>
              <a:t>: El </a:t>
            </a:r>
            <a:r>
              <a:rPr lang="en-US" dirty="0" err="1" smtClean="0"/>
              <a:t>artículo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muesos</a:t>
            </a:r>
            <a:r>
              <a:rPr lang="en-US" dirty="0" smtClean="0"/>
              <a:t> </a:t>
            </a:r>
            <a:r>
              <a:rPr lang="en-US" dirty="0" err="1" smtClean="0"/>
              <a:t>ayudan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a </a:t>
            </a:r>
            <a:r>
              <a:rPr lang="en-US" dirty="0" err="1" smtClean="0"/>
              <a:t>desarrollar</a:t>
            </a:r>
            <a:r>
              <a:rPr lang="en-US" dirty="0" smtClean="0"/>
              <a:t> la </a:t>
            </a:r>
            <a:r>
              <a:rPr lang="en-US" dirty="0" err="1" smtClean="0"/>
              <a:t>autoestima</a:t>
            </a:r>
            <a:r>
              <a:rPr lang="en-US" dirty="0" smtClean="0"/>
              <a:t>, la </a:t>
            </a:r>
            <a:r>
              <a:rPr lang="en-US" dirty="0" err="1" smtClean="0"/>
              <a:t>curiosidad</a:t>
            </a:r>
            <a:r>
              <a:rPr lang="en-US" dirty="0" smtClean="0"/>
              <a:t>, la </a:t>
            </a:r>
            <a:r>
              <a:rPr lang="en-US" dirty="0" err="1" smtClean="0"/>
              <a:t>sensibilidad</a:t>
            </a:r>
            <a:r>
              <a:rPr lang="en-US" dirty="0" smtClean="0"/>
              <a:t>, la </a:t>
            </a:r>
            <a:r>
              <a:rPr lang="en-US" dirty="0" err="1" smtClean="0"/>
              <a:t>empatía</a:t>
            </a:r>
            <a:r>
              <a:rPr lang="en-US" dirty="0" smtClean="0"/>
              <a:t>, y la </a:t>
            </a:r>
            <a:r>
              <a:rPr lang="en-US" dirty="0" err="1" smtClean="0"/>
              <a:t>tolerancia</a:t>
            </a:r>
            <a:r>
              <a:rPr lang="en-US" dirty="0" smtClean="0"/>
              <a:t>.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creas</a:t>
            </a:r>
            <a:r>
              <a:rPr lang="en-US" dirty="0" smtClean="0"/>
              <a:t> el </a:t>
            </a:r>
            <a:r>
              <a:rPr lang="en-US" dirty="0" err="1" smtClean="0"/>
              <a:t>folleto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, </a:t>
            </a:r>
            <a:r>
              <a:rPr lang="en-US" dirty="0" err="1" smtClean="0"/>
              <a:t>considerás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propósitos</a:t>
            </a:r>
            <a:r>
              <a:rPr lang="en-US" dirty="0" smtClean="0"/>
              <a:t> del </a:t>
            </a:r>
            <a:r>
              <a:rPr lang="en-US" dirty="0" err="1" smtClean="0"/>
              <a:t>museo</a:t>
            </a:r>
            <a:r>
              <a:rPr lang="en-US" dirty="0" smtClean="0"/>
              <a:t>. Describe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podrías</a:t>
            </a:r>
            <a:r>
              <a:rPr lang="en-US" dirty="0" smtClean="0"/>
              <a:t> </a:t>
            </a:r>
            <a:r>
              <a:rPr lang="en-US" dirty="0" err="1" smtClean="0"/>
              <a:t>incluir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folleto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ayudaría</a:t>
            </a:r>
            <a:r>
              <a:rPr lang="en-US" dirty="0" smtClean="0"/>
              <a:t> al </a:t>
            </a:r>
            <a:r>
              <a:rPr lang="en-US" dirty="0" err="1" smtClean="0"/>
              <a:t>niño</a:t>
            </a:r>
            <a:r>
              <a:rPr lang="en-US" dirty="0" smtClean="0"/>
              <a:t> a </a:t>
            </a:r>
            <a:r>
              <a:rPr lang="en-US" dirty="0" err="1" smtClean="0"/>
              <a:t>desarrollarse</a:t>
            </a:r>
            <a:r>
              <a:rPr lang="en-US" dirty="0" smtClean="0"/>
              <a:t> 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3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Video (“¿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arte?”, Chile)</a:t>
            </a:r>
          </a:p>
          <a:p>
            <a:pPr lvl="1" fontAlgn="base"/>
            <a:r>
              <a:rPr lang="en-US" dirty="0" err="1" smtClean="0"/>
              <a:t>Conexión</a:t>
            </a:r>
            <a:r>
              <a:rPr lang="en-US" dirty="0" smtClean="0"/>
              <a:t> entre el arte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ciencias</a:t>
            </a:r>
            <a:r>
              <a:rPr lang="en-US" dirty="0" smtClean="0"/>
              <a:t> (</a:t>
            </a:r>
            <a:r>
              <a:rPr lang="en-US" dirty="0" err="1" smtClean="0"/>
              <a:t>empieza</a:t>
            </a:r>
            <a:r>
              <a:rPr lang="en-US" dirty="0" smtClean="0"/>
              <a:t> 1:58)</a:t>
            </a:r>
          </a:p>
          <a:p>
            <a:pPr lvl="1" fontAlgn="base"/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=abW2WKsVOyw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7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(15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 smtClean="0"/>
          </a:p>
          <a:p>
            <a:r>
              <a:rPr lang="en-US" dirty="0" err="1" smtClean="0"/>
              <a:t>Empieza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investigaciones</a:t>
            </a:r>
            <a:r>
              <a:rPr lang="en-US" dirty="0" smtClean="0"/>
              <a:t> del MFA Boston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8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Página</a:t>
            </a:r>
            <a:r>
              <a:rPr lang="en-US" dirty="0" smtClean="0"/>
              <a:t> 9, “El </a:t>
            </a:r>
            <a:r>
              <a:rPr lang="en-US" dirty="0" err="1" smtClean="0"/>
              <a:t>museo</a:t>
            </a:r>
            <a:r>
              <a:rPr lang="en-US" dirty="0" smtClean="0"/>
              <a:t>: un </a:t>
            </a:r>
            <a:r>
              <a:rPr lang="en-US" dirty="0" err="1" smtClean="0"/>
              <a:t>producto</a:t>
            </a:r>
            <a:r>
              <a:rPr lang="en-US" dirty="0" smtClean="0"/>
              <a:t>, un </a:t>
            </a:r>
            <a:r>
              <a:rPr lang="en-US" dirty="0" err="1" smtClean="0"/>
              <a:t>insumo</a:t>
            </a:r>
            <a:r>
              <a:rPr lang="en-US" dirty="0" smtClean="0"/>
              <a:t> (</a:t>
            </a:r>
            <a:r>
              <a:rPr lang="en-US" i="1" dirty="0" smtClean="0"/>
              <a:t>consumable good)</a:t>
            </a:r>
            <a:r>
              <a:rPr lang="en-US" dirty="0" smtClean="0"/>
              <a:t>, un </a:t>
            </a:r>
            <a:r>
              <a:rPr lang="en-US" dirty="0" err="1" smtClean="0"/>
              <a:t>instrumento</a:t>
            </a:r>
            <a:r>
              <a:rPr lang="en-US" dirty="0" smtClean="0"/>
              <a:t> y un </a:t>
            </a:r>
            <a:r>
              <a:rPr lang="en-US" dirty="0" err="1" smtClean="0"/>
              <a:t>proceso</a:t>
            </a:r>
            <a:r>
              <a:rPr lang="en-US" dirty="0" smtClean="0"/>
              <a:t> cultural”</a:t>
            </a:r>
          </a:p>
          <a:p>
            <a:endParaRPr lang="en-US" dirty="0"/>
          </a:p>
          <a:p>
            <a:r>
              <a:rPr lang="en-US" dirty="0" err="1" smtClean="0"/>
              <a:t>Tarea</a:t>
            </a:r>
            <a:r>
              <a:rPr lang="en-US" dirty="0" smtClean="0"/>
              <a:t>: El </a:t>
            </a:r>
            <a:r>
              <a:rPr lang="en-US" dirty="0" err="1" smtClean="0"/>
              <a:t>artículo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“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exhibiciones</a:t>
            </a:r>
            <a:r>
              <a:rPr lang="en-US" dirty="0" smtClean="0"/>
              <a:t> son en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mismas</a:t>
            </a:r>
            <a:r>
              <a:rPr lang="en-US" dirty="0" smtClean="0"/>
              <a:t> un ‘</a:t>
            </a:r>
            <a:r>
              <a:rPr lang="en-US" dirty="0" err="1" smtClean="0"/>
              <a:t>objeto</a:t>
            </a:r>
            <a:r>
              <a:rPr lang="en-US" dirty="0" smtClean="0"/>
              <a:t> cultural’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sociedad</a:t>
            </a:r>
            <a:r>
              <a:rPr lang="en-US" dirty="0" smtClean="0"/>
              <a:t> se </a:t>
            </a:r>
            <a:r>
              <a:rPr lang="en-US" dirty="0" err="1" smtClean="0"/>
              <a:t>refleja</a:t>
            </a:r>
            <a:r>
              <a:rPr lang="en-US" dirty="0" smtClean="0"/>
              <a:t> en los </a:t>
            </a:r>
            <a:r>
              <a:rPr lang="en-US" dirty="0" err="1" smtClean="0"/>
              <a:t>museos</a:t>
            </a:r>
            <a:r>
              <a:rPr lang="en-US" dirty="0" smtClean="0"/>
              <a:t>, y los </a:t>
            </a:r>
            <a:r>
              <a:rPr lang="en-US" dirty="0" err="1" smtClean="0"/>
              <a:t>museos</a:t>
            </a:r>
            <a:r>
              <a:rPr lang="en-US" dirty="0" smtClean="0"/>
              <a:t> </a:t>
            </a:r>
            <a:r>
              <a:rPr lang="en-US" dirty="0" err="1" smtClean="0"/>
              <a:t>reflejan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sociedad</a:t>
            </a:r>
            <a:r>
              <a:rPr lang="en-US" dirty="0" smtClean="0"/>
              <a:t>.” Describe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exhibición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has </a:t>
            </a:r>
            <a:r>
              <a:rPr lang="en-US" dirty="0" err="1" smtClean="0"/>
              <a:t>visitado</a:t>
            </a:r>
            <a:r>
              <a:rPr lang="en-US" dirty="0" smtClean="0"/>
              <a:t>.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reflejó</a:t>
            </a:r>
            <a:r>
              <a:rPr lang="en-US" dirty="0" smtClean="0"/>
              <a:t> la </a:t>
            </a:r>
            <a:r>
              <a:rPr lang="en-US" dirty="0" err="1" smtClean="0"/>
              <a:t>exhibición</a:t>
            </a:r>
            <a:r>
              <a:rPr lang="en-US" dirty="0" smtClean="0"/>
              <a:t> los </a:t>
            </a:r>
            <a:r>
              <a:rPr lang="en-US" dirty="0" err="1" smtClean="0"/>
              <a:t>valores</a:t>
            </a:r>
            <a:r>
              <a:rPr lang="en-US" dirty="0" smtClean="0"/>
              <a:t>/</a:t>
            </a:r>
            <a:r>
              <a:rPr lang="en-US" dirty="0" err="1" smtClean="0"/>
              <a:t>creencias</a:t>
            </a:r>
            <a:r>
              <a:rPr lang="en-US" dirty="0" smtClean="0"/>
              <a:t> de la </a:t>
            </a:r>
            <a:r>
              <a:rPr lang="en-US" dirty="0" err="1" smtClean="0"/>
              <a:t>sociedad</a:t>
            </a:r>
            <a:r>
              <a:rPr lang="en-US" dirty="0" smtClean="0"/>
              <a:t>. </a:t>
            </a:r>
            <a:r>
              <a:rPr lang="en-US" dirty="0" err="1" smtClean="0"/>
              <a:t>Consideraciones</a:t>
            </a:r>
            <a:r>
              <a:rPr lang="en-US" dirty="0" smtClean="0"/>
              <a:t>: </a:t>
            </a:r>
            <a:r>
              <a:rPr lang="en-US" dirty="0" err="1" smtClean="0"/>
              <a:t>colores</a:t>
            </a:r>
            <a:r>
              <a:rPr lang="en-US" dirty="0" smtClean="0"/>
              <a:t>, </a:t>
            </a:r>
            <a:r>
              <a:rPr lang="en-US" dirty="0" err="1" smtClean="0"/>
              <a:t>actividades</a:t>
            </a:r>
            <a:r>
              <a:rPr lang="en-US" dirty="0" smtClean="0"/>
              <a:t>, </a:t>
            </a:r>
            <a:r>
              <a:rPr lang="en-US" dirty="0" err="1" smtClean="0"/>
              <a:t>lenguaje</a:t>
            </a:r>
            <a:r>
              <a:rPr lang="en-US" dirty="0" smtClean="0"/>
              <a:t>, </a:t>
            </a:r>
            <a:r>
              <a:rPr lang="en-US" dirty="0" err="1" smtClean="0"/>
              <a:t>diseño</a:t>
            </a:r>
            <a:r>
              <a:rPr lang="en-US" dirty="0" smtClean="0"/>
              <a:t> del </a:t>
            </a:r>
            <a:r>
              <a:rPr lang="en-US" dirty="0" err="1" smtClean="0"/>
              <a:t>espacio</a:t>
            </a:r>
            <a:r>
              <a:rPr lang="en-US" dirty="0" smtClean="0"/>
              <a:t>, </a:t>
            </a:r>
            <a:r>
              <a:rPr lang="en-US" dirty="0" err="1" smtClean="0"/>
              <a:t>prejuicios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34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18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Encuesta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niños</a:t>
            </a:r>
            <a:r>
              <a:rPr lang="en-US" sz="3600" dirty="0" smtClean="0"/>
              <a:t>*: </a:t>
            </a:r>
            <a:r>
              <a:rPr lang="en-US" sz="3600" b="1" dirty="0" smtClean="0"/>
              <a:t>26 de mayo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4"/>
            <a:ext cx="8229600" cy="54477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Escribe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smtClean="0"/>
              <a:t>de 5-10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niños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 smtClean="0"/>
              <a:t>opiniones</a:t>
            </a:r>
            <a:r>
              <a:rPr lang="en-US" dirty="0" smtClean="0"/>
              <a:t> </a:t>
            </a:r>
            <a:r>
              <a:rPr lang="en-US" dirty="0"/>
              <a:t>del arte y de los </a:t>
            </a:r>
            <a:r>
              <a:rPr lang="en-US" dirty="0" err="1"/>
              <a:t>museos</a:t>
            </a:r>
            <a:r>
              <a:rPr lang="en-US" dirty="0"/>
              <a:t> de arte.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b="1" dirty="0" err="1" smtClean="0"/>
              <a:t>español</a:t>
            </a:r>
            <a:r>
              <a:rPr lang="en-US" b="1" dirty="0" smtClean="0"/>
              <a:t> </a:t>
            </a:r>
            <a:r>
              <a:rPr lang="en-US" b="1" i="1" dirty="0" smtClean="0"/>
              <a:t>y en </a:t>
            </a:r>
            <a:r>
              <a:rPr lang="en-US" b="1" i="1" dirty="0" err="1" smtClean="0"/>
              <a:t>inglés</a:t>
            </a:r>
            <a:endParaRPr lang="en-US" b="1" i="1" dirty="0" smtClean="0"/>
          </a:p>
          <a:p>
            <a:endParaRPr lang="en-US" dirty="0" smtClean="0"/>
          </a:p>
          <a:p>
            <a:r>
              <a:rPr lang="en-US" dirty="0" err="1" smtClean="0"/>
              <a:t>Sugerencias</a:t>
            </a:r>
            <a:r>
              <a:rPr lang="en-US" dirty="0" smtClean="0"/>
              <a:t>: </a:t>
            </a:r>
            <a:r>
              <a:rPr lang="en-US" dirty="0" err="1" smtClean="0"/>
              <a:t>elección</a:t>
            </a:r>
            <a:r>
              <a:rPr lang="en-US" dirty="0" smtClean="0"/>
              <a:t> multiple, </a:t>
            </a:r>
            <a:r>
              <a:rPr lang="en-US" dirty="0" err="1" smtClean="0"/>
              <a:t>cierto</a:t>
            </a:r>
            <a:r>
              <a:rPr lang="en-US" dirty="0" smtClean="0"/>
              <a:t>/</a:t>
            </a:r>
            <a:r>
              <a:rPr lang="en-US" dirty="0" err="1" smtClean="0"/>
              <a:t>falso</a:t>
            </a:r>
            <a:r>
              <a:rPr lang="en-US" dirty="0" smtClean="0"/>
              <a:t>,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cortas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Opción</a:t>
            </a:r>
            <a:r>
              <a:rPr lang="en-US" dirty="0" smtClean="0"/>
              <a:t>: </a:t>
            </a:r>
            <a:r>
              <a:rPr lang="en-US" dirty="0" err="1" smtClean="0"/>
              <a:t>Completa</a:t>
            </a:r>
            <a:r>
              <a:rPr lang="en-US" dirty="0" smtClean="0"/>
              <a:t> la </a:t>
            </a:r>
            <a:r>
              <a:rPr lang="en-US" dirty="0" err="1" smtClean="0"/>
              <a:t>encuesta</a:t>
            </a:r>
            <a:r>
              <a:rPr lang="en-US" dirty="0" smtClean="0"/>
              <a:t> con el </a:t>
            </a:r>
            <a:r>
              <a:rPr lang="en-US" dirty="0" err="1" smtClean="0"/>
              <a:t>niño</a:t>
            </a:r>
            <a:r>
              <a:rPr lang="en-US" dirty="0" smtClean="0"/>
              <a:t> (lee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y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Niños</a:t>
            </a:r>
            <a:r>
              <a:rPr lang="en-US" dirty="0" smtClean="0"/>
              <a:t> = entre 5</a:t>
            </a:r>
            <a:r>
              <a:rPr lang="en-US" dirty="0"/>
              <a:t> </a:t>
            </a:r>
            <a:r>
              <a:rPr lang="en-US" dirty="0" smtClean="0"/>
              <a:t>y 10 </a:t>
            </a:r>
            <a:r>
              <a:rPr lang="en-US" dirty="0" err="1" smtClean="0"/>
              <a:t>años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(5-10 </a:t>
            </a:r>
            <a:r>
              <a:rPr lang="en-US" dirty="0" err="1" smtClean="0"/>
              <a:t>años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y Naomi: </a:t>
            </a:r>
            <a:r>
              <a:rPr lang="en-US" dirty="0" err="1" smtClean="0"/>
              <a:t>Griff</a:t>
            </a:r>
            <a:endParaRPr lang="en-US" dirty="0" smtClean="0"/>
          </a:p>
          <a:p>
            <a:r>
              <a:rPr lang="en-US" dirty="0"/>
              <a:t>Piper: </a:t>
            </a:r>
            <a:r>
              <a:rPr lang="en-US" dirty="0" err="1" smtClean="0"/>
              <a:t>primos</a:t>
            </a:r>
            <a:endParaRPr lang="en-US" dirty="0" smtClean="0"/>
          </a:p>
          <a:p>
            <a:r>
              <a:rPr lang="en-US" dirty="0" smtClean="0"/>
              <a:t>Kenny: Kai?</a:t>
            </a:r>
            <a:endParaRPr lang="en-US" dirty="0"/>
          </a:p>
          <a:p>
            <a:r>
              <a:rPr lang="en-US" dirty="0" smtClean="0"/>
              <a:t>Alejandro?</a:t>
            </a:r>
          </a:p>
          <a:p>
            <a:r>
              <a:rPr lang="en-US" dirty="0" smtClean="0"/>
              <a:t>Jacob?</a:t>
            </a:r>
          </a:p>
          <a:p>
            <a:r>
              <a:rPr lang="en-US" dirty="0" err="1" smtClean="0"/>
              <a:t>Aneli</a:t>
            </a:r>
            <a:r>
              <a:rPr lang="en-US" dirty="0" smtClean="0"/>
              <a:t>?</a:t>
            </a:r>
          </a:p>
          <a:p>
            <a:r>
              <a:rPr lang="en-US" dirty="0" smtClean="0"/>
              <a:t>Tal?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441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(15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 smtClean="0"/>
          </a:p>
          <a:p>
            <a:pPr lvl="1"/>
            <a:r>
              <a:rPr lang="en-US" dirty="0" err="1" smtClean="0"/>
              <a:t>Ensayo</a:t>
            </a:r>
            <a:r>
              <a:rPr lang="en-US" dirty="0" smtClean="0"/>
              <a:t>: El arte y los </a:t>
            </a:r>
            <a:r>
              <a:rPr lang="en-US" dirty="0" err="1" smtClean="0"/>
              <a:t>niños</a:t>
            </a:r>
            <a:endParaRPr lang="en-US" dirty="0" smtClean="0"/>
          </a:p>
          <a:p>
            <a:pPr lvl="1"/>
            <a:r>
              <a:rPr lang="en-US" dirty="0" err="1" smtClean="0"/>
              <a:t>Artículo</a:t>
            </a:r>
            <a:r>
              <a:rPr lang="en-US" dirty="0" smtClean="0"/>
              <a:t> y </a:t>
            </a:r>
            <a:r>
              <a:rPr lang="en-US" dirty="0" err="1" smtClean="0"/>
              <a:t>preguntas</a:t>
            </a:r>
            <a:endParaRPr lang="en-US" dirty="0" smtClean="0"/>
          </a:p>
          <a:p>
            <a:r>
              <a:rPr lang="en-US" dirty="0" err="1" smtClean="0"/>
              <a:t>Empieza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investigaciones</a:t>
            </a:r>
            <a:r>
              <a:rPr lang="en-US" dirty="0" smtClean="0"/>
              <a:t> del MFA Boston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8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Investigaciones</a:t>
            </a:r>
            <a:r>
              <a:rPr lang="en-US" dirty="0" smtClean="0"/>
              <a:t> del MFA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En un </a:t>
            </a:r>
            <a:r>
              <a:rPr lang="en-US" dirty="0"/>
              <a:t>G</a:t>
            </a:r>
            <a:r>
              <a:rPr lang="en-US" dirty="0" smtClean="0"/>
              <a:t>oogle </a:t>
            </a:r>
            <a:r>
              <a:rPr lang="en-US" dirty="0"/>
              <a:t>D</a:t>
            </a:r>
            <a:r>
              <a:rPr lang="en-US" dirty="0" smtClean="0"/>
              <a:t>oc, </a:t>
            </a:r>
            <a:r>
              <a:rPr lang="en-US" dirty="0" err="1" smtClean="0"/>
              <a:t>responde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/>
              <a:t>.</a:t>
            </a: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Termina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miércoles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5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(23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Reflexión</a:t>
            </a:r>
            <a:r>
              <a:rPr lang="en-US" dirty="0" smtClean="0"/>
              <a:t> de la </a:t>
            </a:r>
            <a:r>
              <a:rPr lang="en-US" dirty="0" err="1" smtClean="0"/>
              <a:t>visita</a:t>
            </a:r>
            <a:endParaRPr lang="en-US" dirty="0" smtClean="0"/>
          </a:p>
          <a:p>
            <a:r>
              <a:rPr lang="en-US" dirty="0" err="1" smtClean="0"/>
              <a:t>Propuesta</a:t>
            </a:r>
            <a:endParaRPr lang="en-US" dirty="0" smtClean="0"/>
          </a:p>
          <a:p>
            <a:r>
              <a:rPr lang="en-US" dirty="0" err="1" smtClean="0"/>
              <a:t>Tarea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7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Observación</a:t>
            </a:r>
            <a:r>
              <a:rPr lang="en-US" dirty="0" smtClean="0"/>
              <a:t> del Arte: Paso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Lee el </a:t>
            </a:r>
            <a:r>
              <a:rPr lang="en-US" dirty="0" err="1" smtClean="0"/>
              <a:t>folleto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completa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Reflexión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inglés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was it like trying to understand the artwork with a resources that was linguistically inaccessible?</a:t>
            </a:r>
          </a:p>
          <a:p>
            <a:pPr lvl="1"/>
            <a:r>
              <a:rPr lang="en-US" dirty="0" smtClean="0"/>
              <a:t>How did you feel about not knowing what the brochure said?</a:t>
            </a:r>
          </a:p>
          <a:p>
            <a:pPr lvl="1"/>
            <a:r>
              <a:rPr lang="en-US" dirty="0" smtClean="0"/>
              <a:t>How did you </a:t>
            </a:r>
            <a:r>
              <a:rPr lang="en-US" dirty="0" smtClean="0"/>
              <a:t>attempt </a:t>
            </a:r>
            <a:r>
              <a:rPr lang="en-US" dirty="0" smtClean="0"/>
              <a:t>to complete the activities?</a:t>
            </a:r>
          </a:p>
        </p:txBody>
      </p:sp>
    </p:spTree>
    <p:extLst>
      <p:ext uri="{BB962C8B-B14F-4D97-AF65-F5344CB8AC3E}">
        <p14:creationId xmlns:p14="http://schemas.microsoft.com/office/powerpoint/2010/main" val="30360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sorprendió</a:t>
            </a:r>
            <a:r>
              <a:rPr lang="en-US" dirty="0" smtClean="0"/>
              <a:t> de la </a:t>
            </a:r>
            <a:r>
              <a:rPr lang="en-US" dirty="0" err="1" smtClean="0"/>
              <a:t>visita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aprendiste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El arte/Los </a:t>
            </a:r>
            <a:r>
              <a:rPr lang="en-US" dirty="0" err="1" smtClean="0"/>
              <a:t>artistas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diseño</a:t>
            </a:r>
            <a:r>
              <a:rPr lang="en-US" dirty="0" smtClean="0"/>
              <a:t> del </a:t>
            </a:r>
            <a:r>
              <a:rPr lang="en-US" dirty="0" err="1" smtClean="0"/>
              <a:t>museo</a:t>
            </a:r>
            <a:endParaRPr lang="en-US" dirty="0" smtClean="0"/>
          </a:p>
          <a:p>
            <a:pPr lvl="1"/>
            <a:r>
              <a:rPr lang="en-US" dirty="0" err="1" smtClean="0"/>
              <a:t>Programas</a:t>
            </a:r>
            <a:r>
              <a:rPr lang="en-US" dirty="0" smtClean="0"/>
              <a:t>/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un </a:t>
            </a:r>
            <a:r>
              <a:rPr lang="en-US" dirty="0" err="1" smtClean="0"/>
              <a:t>desafío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6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Propuesta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r>
              <a:rPr lang="en-US" dirty="0" smtClean="0"/>
              <a:t>, </a:t>
            </a:r>
            <a:r>
              <a:rPr lang="en-US" dirty="0" err="1" smtClean="0"/>
              <a:t>discute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 de arte e </a:t>
            </a:r>
            <a:r>
              <a:rPr lang="en-US" dirty="0" err="1" smtClean="0"/>
              <a:t>investíguelas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internet.</a:t>
            </a:r>
          </a:p>
          <a:p>
            <a:pPr lvl="1"/>
            <a:r>
              <a:rPr lang="en-US" dirty="0" smtClean="0"/>
              <a:t>¿Hay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obra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¿Hay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artistas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un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conecta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scribe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4 </a:t>
            </a:r>
            <a:r>
              <a:rPr lang="en-US" dirty="0" err="1" smtClean="0"/>
              <a:t>obras</a:t>
            </a:r>
            <a:r>
              <a:rPr lang="en-US" dirty="0" smtClean="0"/>
              <a:t> de arte (y los </a:t>
            </a:r>
            <a:r>
              <a:rPr lang="en-US" dirty="0" err="1" smtClean="0"/>
              <a:t>artistas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usarás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descripción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, </a:t>
            </a:r>
            <a:r>
              <a:rPr lang="en-US" dirty="0" err="1" smtClean="0"/>
              <a:t>incluso</a:t>
            </a:r>
            <a:r>
              <a:rPr lang="en-US" dirty="0" smtClean="0"/>
              <a:t> el “</a:t>
            </a:r>
            <a:r>
              <a:rPr lang="en-US" dirty="0" err="1" smtClean="0"/>
              <a:t>tema</a:t>
            </a:r>
            <a:r>
              <a:rPr lang="en-US" dirty="0" smtClean="0"/>
              <a:t>”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conecta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88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Investiga</a:t>
            </a:r>
            <a:r>
              <a:rPr lang="en-US" dirty="0" smtClean="0"/>
              <a:t> un </a:t>
            </a:r>
            <a:r>
              <a:rPr lang="en-US" dirty="0" err="1" smtClean="0"/>
              <a:t>museo</a:t>
            </a:r>
            <a:r>
              <a:rPr lang="en-US" dirty="0" smtClean="0"/>
              <a:t> de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hispanhablante</a:t>
            </a:r>
            <a:r>
              <a:rPr lang="en-US" dirty="0" smtClean="0"/>
              <a:t>, o de un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estadounidense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Escribe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el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atraer</a:t>
            </a:r>
            <a:r>
              <a:rPr lang="en-US" dirty="0" smtClean="0"/>
              <a:t> o </a:t>
            </a:r>
            <a:r>
              <a:rPr lang="en-US" dirty="0" err="1" smtClean="0"/>
              <a:t>interesar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r>
              <a:rPr lang="en-US" dirty="0" smtClean="0"/>
              <a:t>?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adaptar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folleto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6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Observación</a:t>
            </a:r>
            <a:r>
              <a:rPr lang="en-US" dirty="0" smtClean="0"/>
              <a:t> del Arte:</a:t>
            </a:r>
            <a:r>
              <a:rPr lang="en-US" dirty="0"/>
              <a:t> </a:t>
            </a:r>
            <a:r>
              <a:rPr lang="en-US" dirty="0" smtClean="0"/>
              <a:t>Parte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50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Lee el </a:t>
            </a:r>
            <a:r>
              <a:rPr lang="en-US" dirty="0" err="1" smtClean="0"/>
              <a:t>folleto</a:t>
            </a:r>
            <a:r>
              <a:rPr lang="en-US" dirty="0" smtClean="0"/>
              <a:t> y </a:t>
            </a:r>
            <a:r>
              <a:rPr lang="en-US" dirty="0" err="1" smtClean="0"/>
              <a:t>completa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Reflexión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did your perspective change once you were able to understand the brochure?</a:t>
            </a:r>
          </a:p>
          <a:p>
            <a:pPr lvl="1"/>
            <a:r>
              <a:rPr lang="en-US" dirty="0" smtClean="0"/>
              <a:t>How did the art become more accessible to you?</a:t>
            </a:r>
          </a:p>
          <a:p>
            <a:pPr lvl="1"/>
            <a:r>
              <a:rPr lang="en-US" dirty="0" smtClean="0"/>
              <a:t>What did you think of the activities? Who was the target audience for them? How do you know?</a:t>
            </a:r>
          </a:p>
          <a:p>
            <a:pPr lvl="1"/>
            <a:r>
              <a:rPr lang="en-US" dirty="0" smtClean="0"/>
              <a:t>If you could design activities about these pieces of art in order to make them more engaging, what would you do?</a:t>
            </a:r>
          </a:p>
          <a:p>
            <a:pPr lvl="1"/>
            <a:r>
              <a:rPr lang="en-US" dirty="0" smtClean="0"/>
              <a:t>What other questions do you have about the art and/or artists? </a:t>
            </a:r>
          </a:p>
          <a:p>
            <a:pPr lvl="1"/>
            <a:r>
              <a:rPr lang="en-US" dirty="0" smtClean="0"/>
              <a:t>What do you think the purpose of this activity was?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Nuevo </a:t>
            </a:r>
            <a:r>
              <a:rPr lang="en-US" dirty="0" err="1" smtClean="0"/>
              <a:t>Tema</a:t>
            </a:r>
            <a:r>
              <a:rPr lang="en-US" dirty="0" smtClean="0"/>
              <a:t>: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muchachos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: C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/>
              <a:t>una pareja, crear un folleto en español para niños hispanohablantes que tiene descripciones y actividades para cuatro obras de arte hechas por artistas hispanohablantes y destacadas en el Museo de Bellas Artes de Boston.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1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Leer hasta “¿control social o </a:t>
            </a:r>
            <a:r>
              <a:rPr lang="en-US" dirty="0" err="1" smtClean="0"/>
              <a:t>desarrollo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4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(9 de mayo)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of yesterday (en </a:t>
            </a:r>
            <a:r>
              <a:rPr lang="en-US" dirty="0" err="1" smtClean="0"/>
              <a:t>inglés</a:t>
            </a:r>
            <a:r>
              <a:rPr lang="en-US" dirty="0" smtClean="0"/>
              <a:t>)</a:t>
            </a:r>
          </a:p>
          <a:p>
            <a:r>
              <a:rPr lang="en-US" dirty="0" smtClean="0"/>
              <a:t>¿La 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Explicación</a:t>
            </a:r>
            <a:r>
              <a:rPr lang="en-US" dirty="0" smtClean="0"/>
              <a:t> de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endParaRPr lang="en-US" dirty="0" smtClean="0"/>
          </a:p>
          <a:p>
            <a:r>
              <a:rPr lang="en-US" dirty="0" err="1" smtClean="0"/>
              <a:t>Paseo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galería</a:t>
            </a: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arte?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err="1" smtClean="0"/>
              <a:t>Escribir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1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Reflexión</a:t>
            </a:r>
            <a:r>
              <a:rPr lang="en-US" dirty="0" smtClean="0"/>
              <a:t> de la </a:t>
            </a:r>
            <a:r>
              <a:rPr lang="en-US" dirty="0" err="1" smtClean="0"/>
              <a:t>actividad</a:t>
            </a:r>
            <a:r>
              <a:rPr lang="en-US" dirty="0" smtClean="0"/>
              <a:t> de </a:t>
            </a:r>
            <a:r>
              <a:rPr lang="en-US" dirty="0" err="1" smtClean="0"/>
              <a:t>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98204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How did your perspective change once you were able to understand the brochure?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dirty="0" smtClean="0"/>
              <a:t>How did the art become more accessible to you?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b="1" dirty="0" smtClean="0"/>
              <a:t>What do you think the purpose of this activity was?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3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17563</TotalTime>
  <Words>1888</Words>
  <Application>Microsoft Macintosh PowerPoint</Application>
  <PresentationFormat>On-screen Show (4:3)</PresentationFormat>
  <Paragraphs>244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Agenda (8 de mayo)</vt:lpstr>
      <vt:lpstr>Conversacicón</vt:lpstr>
      <vt:lpstr>Observación del Arte: Paso 1</vt:lpstr>
      <vt:lpstr>Observación del Arte: Paso 2</vt:lpstr>
      <vt:lpstr>Observación del Arte: Parte 3</vt:lpstr>
      <vt:lpstr>Nuevo Tema: Museo para muchachos</vt:lpstr>
      <vt:lpstr>Tarea</vt:lpstr>
      <vt:lpstr>Agenda (9 de mayo)</vt:lpstr>
      <vt:lpstr>Reflexión de la actividad de ayer</vt:lpstr>
      <vt:lpstr>¿La tarea?</vt:lpstr>
      <vt:lpstr>Escribir: El arte y los niños</vt:lpstr>
      <vt:lpstr>Tarea</vt:lpstr>
      <vt:lpstr>Paseo por la galería</vt:lpstr>
      <vt:lpstr>¿Qué es arte?</vt:lpstr>
      <vt:lpstr>Después del paseo: Reflexión</vt:lpstr>
      <vt:lpstr>Agenda (10 de mayo)</vt:lpstr>
      <vt:lpstr>¿Tarea?</vt:lpstr>
      <vt:lpstr>Conversación en pareja</vt:lpstr>
      <vt:lpstr>Infografía</vt:lpstr>
      <vt:lpstr>Beneficios del arte para niños</vt:lpstr>
      <vt:lpstr>Tarea</vt:lpstr>
      <vt:lpstr>Agenda (11 de mayo)</vt:lpstr>
      <vt:lpstr>¿Tarea?</vt:lpstr>
      <vt:lpstr>Encuesta para niños*: 26 de mayo</vt:lpstr>
      <vt:lpstr>Escribir: El arte y los niños</vt:lpstr>
      <vt:lpstr>Agenda (12 de mayo)</vt:lpstr>
      <vt:lpstr>¿Cuál prefieres?</vt:lpstr>
      <vt:lpstr>¿Cuál prefieres?</vt:lpstr>
      <vt:lpstr>Ensayo</vt:lpstr>
      <vt:lpstr>Leer: “Los museos”</vt:lpstr>
      <vt:lpstr>Leer</vt:lpstr>
      <vt:lpstr>PowerPoint Presentation</vt:lpstr>
      <vt:lpstr>Agenda (15 de mayo)</vt:lpstr>
      <vt:lpstr>¿Tarea?</vt:lpstr>
      <vt:lpstr>Encuesta para niños*: 26 de mayo</vt:lpstr>
      <vt:lpstr>Encuesta para niños (5-10 años)</vt:lpstr>
      <vt:lpstr>Agenda (15 de mayo)</vt:lpstr>
      <vt:lpstr>Investigaciones del MFA</vt:lpstr>
      <vt:lpstr>Agenda (23 de mayo)</vt:lpstr>
      <vt:lpstr>Reflexión</vt:lpstr>
      <vt:lpstr>Propuesta</vt:lpstr>
      <vt:lpstr>Tarea</vt:lpstr>
    </vt:vector>
  </TitlesOfParts>
  <Company>Meridian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(8 de mayo)</dc:title>
  <dc:creator>Abigail Carle</dc:creator>
  <cp:lastModifiedBy>Abigail Carle</cp:lastModifiedBy>
  <cp:revision>55</cp:revision>
  <dcterms:created xsi:type="dcterms:W3CDTF">2017-05-05T19:06:14Z</dcterms:created>
  <dcterms:modified xsi:type="dcterms:W3CDTF">2017-11-04T14:18:11Z</dcterms:modified>
</cp:coreProperties>
</file>