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1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3CF0-5B74-0D48-A5F2-A94F27921D4A}" type="datetimeFigureOut">
              <a:rPr lang="en-US" smtClean="0"/>
              <a:t>11/4/17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E818-CE68-584D-9043-E5AF536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Task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Abigail Carle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3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8217"/>
            <a:ext cx="4572000" cy="61919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29200" y="686685"/>
            <a:ext cx="3748207" cy="3686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Reconoces</a:t>
            </a:r>
            <a:r>
              <a:rPr lang="en-US" sz="2400" dirty="0" smtClean="0"/>
              <a:t>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 de arte?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Quién</a:t>
            </a:r>
            <a:r>
              <a:rPr lang="en-US" sz="2400" dirty="0" smtClean="0"/>
              <a:t> la </a:t>
            </a:r>
            <a:r>
              <a:rPr lang="en-US" sz="2400" dirty="0" err="1" smtClean="0"/>
              <a:t>pintó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 el </a:t>
            </a:r>
            <a:r>
              <a:rPr lang="en-US" sz="2400" dirty="0" err="1" smtClean="0"/>
              <a:t>estilo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 de arte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</a:t>
            </a:r>
            <a:r>
              <a:rPr lang="en-US" sz="2400" dirty="0" smtClean="0"/>
              <a:t>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sentir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gusta</a:t>
            </a:r>
            <a:r>
              <a:rPr lang="en-US" sz="2400" dirty="0" smtClean="0"/>
              <a:t>? </a:t>
            </a:r>
            <a:r>
              <a:rPr lang="en-US" sz="2400" dirty="0" err="1" smtClean="0"/>
              <a:t>Explica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4729972"/>
            <a:ext cx="3657600" cy="12515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Juanito</a:t>
            </a:r>
            <a:r>
              <a:rPr lang="en-US" sz="2400" dirty="0" smtClean="0"/>
              <a:t> </a:t>
            </a:r>
            <a:r>
              <a:rPr lang="en-US" sz="2400" dirty="0" err="1" smtClean="0"/>
              <a:t>Dormido</a:t>
            </a:r>
            <a:endParaRPr lang="en-US" sz="2400" dirty="0" smtClean="0"/>
          </a:p>
          <a:p>
            <a:pPr algn="ctr"/>
            <a:r>
              <a:rPr lang="en-US" sz="2400" dirty="0" smtClean="0"/>
              <a:t>Antonio </a:t>
            </a:r>
            <a:r>
              <a:rPr lang="en-US" sz="2400" dirty="0" err="1" smtClean="0"/>
              <a:t>Berni</a:t>
            </a:r>
            <a:r>
              <a:rPr lang="en-US" sz="2400" dirty="0" smtClean="0"/>
              <a:t> (Argentina)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02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6" y="294903"/>
            <a:ext cx="4454445" cy="63003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12361" y="649875"/>
            <a:ext cx="3748207" cy="3686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Reconoces</a:t>
            </a:r>
            <a:r>
              <a:rPr lang="en-US" sz="2400" dirty="0" smtClean="0"/>
              <a:t>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 de arte?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Quién</a:t>
            </a:r>
            <a:r>
              <a:rPr lang="en-US" sz="2400" dirty="0" smtClean="0"/>
              <a:t> la </a:t>
            </a:r>
            <a:r>
              <a:rPr lang="en-US" sz="2400" dirty="0" err="1" smtClean="0"/>
              <a:t>pintó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 el </a:t>
            </a:r>
            <a:r>
              <a:rPr lang="en-US" sz="2400" dirty="0" err="1" smtClean="0"/>
              <a:t>estilo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 de arte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</a:t>
            </a:r>
            <a:r>
              <a:rPr lang="en-US" sz="2400" dirty="0" smtClean="0"/>
              <a:t>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sentir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gusta</a:t>
            </a:r>
            <a:r>
              <a:rPr lang="en-US" sz="2400" dirty="0" smtClean="0"/>
              <a:t>? </a:t>
            </a:r>
            <a:r>
              <a:rPr lang="en-US" sz="2400" dirty="0" err="1" smtClean="0"/>
              <a:t>Explica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951659" y="4858804"/>
            <a:ext cx="3735142" cy="126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 </a:t>
            </a:r>
            <a:r>
              <a:rPr lang="en-US" sz="2400" dirty="0" err="1" smtClean="0"/>
              <a:t>argentino</a:t>
            </a:r>
            <a:r>
              <a:rPr lang="en-US" sz="2400" dirty="0" smtClean="0"/>
              <a:t> o </a:t>
            </a:r>
            <a:r>
              <a:rPr lang="en-US" sz="2400" dirty="0" err="1" smtClean="0"/>
              <a:t>Intimidad</a:t>
            </a:r>
            <a:endParaRPr lang="en-US" sz="2400" dirty="0" smtClean="0"/>
          </a:p>
          <a:p>
            <a:pPr algn="ctr"/>
            <a:r>
              <a:rPr lang="en-US" sz="2400" dirty="0" smtClean="0"/>
              <a:t>Emilio </a:t>
            </a:r>
            <a:r>
              <a:rPr lang="en-US" sz="2400" dirty="0" err="1" smtClean="0"/>
              <a:t>Petorutti</a:t>
            </a:r>
            <a:r>
              <a:rPr lang="en-US" sz="2400" dirty="0" smtClean="0"/>
              <a:t> (Argentina)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79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6223000" cy="46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31768" y="3748474"/>
            <a:ext cx="3748207" cy="300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Reconoces</a:t>
            </a:r>
            <a:r>
              <a:rPr lang="en-US" sz="2200" dirty="0" smtClean="0"/>
              <a:t>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 de arte?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Quién</a:t>
            </a:r>
            <a:r>
              <a:rPr lang="en-US" sz="2200" dirty="0" smtClean="0"/>
              <a:t> la </a:t>
            </a:r>
            <a:r>
              <a:rPr lang="en-US" sz="2200" dirty="0" err="1" smtClean="0"/>
              <a:t>pintó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Describe el </a:t>
            </a:r>
            <a:r>
              <a:rPr lang="en-US" sz="2200" dirty="0" err="1" smtClean="0"/>
              <a:t>estilo</a:t>
            </a:r>
            <a:r>
              <a:rPr lang="en-US" sz="2200" dirty="0" smtClean="0"/>
              <a:t> de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 de arte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Qué</a:t>
            </a:r>
            <a:r>
              <a:rPr lang="en-US" sz="2200" dirty="0" smtClean="0"/>
              <a:t> </a:t>
            </a:r>
            <a:r>
              <a:rPr lang="en-US" sz="2200" dirty="0" err="1" smtClean="0"/>
              <a:t>representa</a:t>
            </a:r>
            <a:r>
              <a:rPr lang="en-US" sz="2200" dirty="0" smtClean="0"/>
              <a:t>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hace</a:t>
            </a:r>
            <a:r>
              <a:rPr lang="en-US" sz="2200" dirty="0" smtClean="0"/>
              <a:t> </a:t>
            </a:r>
            <a:r>
              <a:rPr lang="en-US" sz="2200" dirty="0" err="1" smtClean="0"/>
              <a:t>sentir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gusta</a:t>
            </a:r>
            <a:r>
              <a:rPr lang="en-US" sz="2200" dirty="0" smtClean="0"/>
              <a:t>? </a:t>
            </a:r>
            <a:r>
              <a:rPr lang="en-US" sz="2200" dirty="0" err="1" smtClean="0"/>
              <a:t>Explica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381590"/>
            <a:ext cx="4441101" cy="10884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Día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Trabajo</a:t>
            </a:r>
            <a:endParaRPr lang="en-US" sz="2400" dirty="0" smtClean="0"/>
          </a:p>
          <a:p>
            <a:pPr algn="ctr"/>
            <a:r>
              <a:rPr lang="en-US" sz="2400" dirty="0" err="1" smtClean="0"/>
              <a:t>Quinquela</a:t>
            </a:r>
            <a:r>
              <a:rPr lang="en-US" sz="2400" dirty="0" smtClean="0"/>
              <a:t> Martín (Argentina)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00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err="1" smtClean="0"/>
              <a:t>Zamba</a:t>
            </a:r>
            <a:r>
              <a:rPr lang="en-US" dirty="0" smtClean="0"/>
              <a:t> en el </a:t>
            </a:r>
            <a:r>
              <a:rPr lang="en-US" dirty="0" err="1" smtClean="0"/>
              <a:t>museo</a:t>
            </a:r>
            <a:r>
              <a:rPr lang="en-US" dirty="0" smtClean="0"/>
              <a:t> de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actividades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objetivos</a:t>
            </a:r>
            <a:endParaRPr lang="en-US" dirty="0" smtClean="0"/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instrucciones</a:t>
            </a:r>
            <a:endParaRPr lang="en-US" dirty="0" smtClean="0"/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preguntas</a:t>
            </a:r>
            <a:r>
              <a:rPr lang="en-US" dirty="0" smtClean="0"/>
              <a:t> de </a:t>
            </a:r>
            <a:r>
              <a:rPr lang="en-US" dirty="0" err="1" smtClean="0"/>
              <a:t>comprensión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454" y="3841408"/>
            <a:ext cx="5055045" cy="2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Tarea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Conversación</a:t>
            </a:r>
            <a:r>
              <a:rPr lang="en-US" dirty="0" smtClean="0"/>
              <a:t> en </a:t>
            </a:r>
            <a:r>
              <a:rPr lang="en-US" dirty="0" err="1" smtClean="0"/>
              <a:t>grupo</a:t>
            </a:r>
            <a:r>
              <a:rPr lang="en-US" dirty="0" smtClean="0"/>
              <a:t> (</a:t>
            </a:r>
            <a:r>
              <a:rPr lang="en-US" dirty="0" err="1" smtClean="0"/>
              <a:t>Zamba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Zamba</a:t>
            </a:r>
            <a:r>
              <a:rPr lang="en-US" dirty="0" smtClean="0"/>
              <a:t> en el </a:t>
            </a:r>
            <a:r>
              <a:rPr lang="en-US" dirty="0" err="1" smtClean="0"/>
              <a:t>museo</a:t>
            </a:r>
            <a:r>
              <a:rPr lang="en-US" dirty="0" smtClean="0"/>
              <a:t> de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actividades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objetivos</a:t>
            </a:r>
            <a:endParaRPr lang="en-US" dirty="0" smtClean="0"/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instrucciones</a:t>
            </a:r>
            <a:endParaRPr lang="en-US" dirty="0" smtClean="0"/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preguntas</a:t>
            </a:r>
            <a:r>
              <a:rPr lang="en-US" dirty="0" smtClean="0"/>
              <a:t> de </a:t>
            </a:r>
            <a:r>
              <a:rPr lang="en-US" dirty="0" err="1" smtClean="0"/>
              <a:t>comprensión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454" y="3841408"/>
            <a:ext cx="5055045" cy="2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Conversación</a:t>
            </a:r>
            <a:r>
              <a:rPr lang="en-US" dirty="0" smtClean="0"/>
              <a:t> en </a:t>
            </a:r>
            <a:r>
              <a:rPr lang="en-US" dirty="0" err="1" smtClean="0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aprendiste</a:t>
            </a:r>
            <a:r>
              <a:rPr lang="en-US" dirty="0" smtClean="0"/>
              <a:t> del </a:t>
            </a:r>
            <a:r>
              <a:rPr lang="en-US" b="1" dirty="0" smtClean="0"/>
              <a:t>arte</a:t>
            </a:r>
            <a:r>
              <a:rPr lang="en-US" dirty="0" smtClean="0"/>
              <a:t> y del </a:t>
            </a:r>
            <a:r>
              <a:rPr lang="en-US" b="1" dirty="0" err="1" smtClean="0"/>
              <a:t>artista</a:t>
            </a:r>
            <a:r>
              <a:rPr lang="en-US" dirty="0" smtClean="0"/>
              <a:t> o la </a:t>
            </a:r>
            <a:r>
              <a:rPr lang="en-US" dirty="0" err="1" smtClean="0"/>
              <a:t>artista</a:t>
            </a:r>
            <a:r>
              <a:rPr lang="en-US" dirty="0" smtClean="0"/>
              <a:t>?</a:t>
            </a:r>
          </a:p>
          <a:p>
            <a:r>
              <a:rPr lang="es-ES_tradnl" dirty="0"/>
              <a:t>Describe </a:t>
            </a:r>
            <a:r>
              <a:rPr lang="es-ES_tradnl" b="1" dirty="0"/>
              <a:t>las técnicas</a:t>
            </a:r>
            <a:r>
              <a:rPr lang="es-ES_tradnl" dirty="0"/>
              <a:t> que los creadores del video usan </a:t>
            </a:r>
            <a:r>
              <a:rPr lang="es-ES_tradnl" b="1" dirty="0"/>
              <a:t>para interesar a los niños </a:t>
            </a:r>
            <a:r>
              <a:rPr lang="es-ES_tradnl" dirty="0"/>
              <a:t>en el mundo del arte.</a:t>
            </a:r>
            <a:endParaRPr lang="en-US" dirty="0"/>
          </a:p>
          <a:p>
            <a:r>
              <a:rPr lang="es-ES_tradnl" dirty="0"/>
              <a:t>¿En cuáles estrategias te hace pensar el video para hacer participar a los niños que utilizan el folleto que crearás?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2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actividades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objetivos</a:t>
            </a:r>
            <a:endParaRPr lang="en-US" dirty="0" smtClean="0"/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instrucciones</a:t>
            </a:r>
            <a:endParaRPr lang="en-US" dirty="0" smtClean="0"/>
          </a:p>
          <a:p>
            <a:pPr lvl="1"/>
            <a:r>
              <a:rPr lang="en-US" dirty="0" smtClean="0"/>
              <a:t>Las </a:t>
            </a:r>
            <a:r>
              <a:rPr lang="en-US" dirty="0" err="1" smtClean="0"/>
              <a:t>preguntas</a:t>
            </a:r>
            <a:endParaRPr lang="en-US" dirty="0" smtClean="0"/>
          </a:p>
          <a:p>
            <a:pPr lvl="1"/>
            <a:r>
              <a:rPr lang="en-US" dirty="0" smtClean="0"/>
              <a:t>Los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necesarios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matriz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71476" y="3624556"/>
            <a:ext cx="2218797" cy="29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6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Pensar</a:t>
            </a:r>
            <a:r>
              <a:rPr lang="en-US" dirty="0" smtClean="0"/>
              <a:t>: </a:t>
            </a:r>
            <a:r>
              <a:rPr lang="en-US" dirty="0" err="1" smtClean="0"/>
              <a:t>Lluvia</a:t>
            </a:r>
            <a:r>
              <a:rPr lang="en-US" dirty="0" smtClean="0"/>
              <a:t> de ideas</a:t>
            </a:r>
          </a:p>
          <a:p>
            <a:r>
              <a:rPr lang="en-US" dirty="0" err="1" smtClean="0"/>
              <a:t>Observar</a:t>
            </a:r>
            <a:r>
              <a:rPr lang="en-US" dirty="0" smtClean="0"/>
              <a:t> y </a:t>
            </a:r>
            <a:r>
              <a:rPr lang="en-US" dirty="0" err="1" smtClean="0"/>
              <a:t>Discutir</a:t>
            </a:r>
            <a:r>
              <a:rPr lang="en-US" dirty="0" smtClean="0"/>
              <a:t>: </a:t>
            </a:r>
            <a:r>
              <a:rPr lang="en-US" dirty="0" err="1" smtClean="0"/>
              <a:t>Obras</a:t>
            </a:r>
            <a:r>
              <a:rPr lang="en-US" dirty="0" smtClean="0"/>
              <a:t> de arte</a:t>
            </a:r>
          </a:p>
          <a:p>
            <a:r>
              <a:rPr lang="en-US" dirty="0" err="1" smtClean="0"/>
              <a:t>Mirar</a:t>
            </a:r>
            <a:r>
              <a:rPr lang="en-US" dirty="0" smtClean="0"/>
              <a:t> y </a:t>
            </a:r>
            <a:r>
              <a:rPr lang="en-US" dirty="0" err="1" smtClean="0"/>
              <a:t>Escuchar</a:t>
            </a:r>
            <a:r>
              <a:rPr lang="en-US" dirty="0" smtClean="0"/>
              <a:t>: </a:t>
            </a:r>
            <a:r>
              <a:rPr lang="en-US" dirty="0" err="1" smtClean="0"/>
              <a:t>Zamba</a:t>
            </a:r>
            <a:r>
              <a:rPr lang="en-US" dirty="0" smtClean="0"/>
              <a:t> en el </a:t>
            </a:r>
            <a:r>
              <a:rPr lang="en-US" dirty="0" err="1" smtClean="0"/>
              <a:t>museo</a:t>
            </a:r>
            <a:r>
              <a:rPr lang="en-US" dirty="0" smtClean="0"/>
              <a:t> de arte</a:t>
            </a:r>
          </a:p>
          <a:p>
            <a:r>
              <a:rPr lang="en-US" dirty="0" err="1" smtClean="0"/>
              <a:t>Escribir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5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Lluvia</a:t>
            </a:r>
            <a:r>
              <a:rPr lang="en-US" dirty="0" smtClean="0"/>
              <a:t> de </a:t>
            </a:r>
            <a:r>
              <a:rPr lang="en-US" dirty="0" err="1" smtClean="0"/>
              <a:t>Pensamientos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pizarra</a:t>
            </a:r>
            <a:r>
              <a:rPr lang="en-US" dirty="0" smtClean="0"/>
              <a:t>, </a:t>
            </a:r>
            <a:r>
              <a:rPr lang="en-US" dirty="0" err="1" smtClean="0"/>
              <a:t>escribe</a:t>
            </a:r>
            <a:r>
              <a:rPr lang="en-US" dirty="0" smtClean="0"/>
              <a:t> los </a:t>
            </a:r>
            <a:r>
              <a:rPr lang="en-US" dirty="0" err="1" smtClean="0"/>
              <a:t>nombres</a:t>
            </a:r>
            <a:r>
              <a:rPr lang="en-US" dirty="0" smtClean="0"/>
              <a:t> de los </a:t>
            </a:r>
            <a:r>
              <a:rPr lang="en-US" dirty="0" err="1" smtClean="0"/>
              <a:t>artistas</a:t>
            </a:r>
            <a:r>
              <a:rPr lang="en-US" dirty="0" smtClean="0"/>
              <a:t> </a:t>
            </a:r>
            <a:r>
              <a:rPr lang="en-US" dirty="0" err="1" smtClean="0"/>
              <a:t>hispanohablantes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conoces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10" y="3364325"/>
            <a:ext cx="5639631" cy="2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Pensar</a:t>
            </a:r>
            <a:r>
              <a:rPr lang="en-US" dirty="0" smtClean="0"/>
              <a:t>: </a:t>
            </a:r>
            <a:r>
              <a:rPr lang="en-US" dirty="0" err="1" smtClean="0"/>
              <a:t>Lluvia</a:t>
            </a:r>
            <a:r>
              <a:rPr lang="en-US" dirty="0" smtClean="0"/>
              <a:t> de ideas</a:t>
            </a:r>
          </a:p>
          <a:p>
            <a:r>
              <a:rPr lang="en-US" dirty="0" err="1" smtClean="0"/>
              <a:t>Observar</a:t>
            </a:r>
            <a:r>
              <a:rPr lang="en-US" dirty="0" smtClean="0"/>
              <a:t> y </a:t>
            </a:r>
            <a:r>
              <a:rPr lang="en-US" dirty="0" err="1" smtClean="0"/>
              <a:t>Discutir</a:t>
            </a:r>
            <a:r>
              <a:rPr lang="en-US" dirty="0" smtClean="0"/>
              <a:t>: </a:t>
            </a:r>
            <a:r>
              <a:rPr lang="en-US" dirty="0" err="1" smtClean="0"/>
              <a:t>Obras</a:t>
            </a:r>
            <a:r>
              <a:rPr lang="en-US" dirty="0" smtClean="0"/>
              <a:t> de arte</a:t>
            </a:r>
          </a:p>
          <a:p>
            <a:r>
              <a:rPr lang="en-US" dirty="0" err="1" smtClean="0"/>
              <a:t>Mirar</a:t>
            </a:r>
            <a:r>
              <a:rPr lang="en-US" dirty="0" smtClean="0"/>
              <a:t> y </a:t>
            </a:r>
            <a:r>
              <a:rPr lang="en-US" dirty="0" err="1" smtClean="0"/>
              <a:t>Escuchar</a:t>
            </a:r>
            <a:r>
              <a:rPr lang="en-US" dirty="0" smtClean="0"/>
              <a:t>: </a:t>
            </a:r>
            <a:r>
              <a:rPr lang="en-US" dirty="0" err="1" smtClean="0"/>
              <a:t>Zamba</a:t>
            </a:r>
            <a:r>
              <a:rPr lang="en-US" dirty="0" smtClean="0"/>
              <a:t> en el </a:t>
            </a:r>
            <a:r>
              <a:rPr lang="en-US" dirty="0" err="1" smtClean="0"/>
              <a:t>museo</a:t>
            </a:r>
            <a:r>
              <a:rPr lang="en-US" dirty="0" smtClean="0"/>
              <a:t> de arte</a:t>
            </a:r>
          </a:p>
          <a:p>
            <a:r>
              <a:rPr lang="en-US" dirty="0" err="1" smtClean="0"/>
              <a:t>Escribir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5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Lluvia</a:t>
            </a:r>
            <a:r>
              <a:rPr lang="en-US" dirty="0" smtClean="0"/>
              <a:t> de </a:t>
            </a:r>
            <a:r>
              <a:rPr lang="en-US" dirty="0" err="1" smtClean="0"/>
              <a:t>Pensamientos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artistas</a:t>
            </a:r>
            <a:r>
              <a:rPr lang="en-US" dirty="0" smtClean="0"/>
              <a:t> </a:t>
            </a:r>
            <a:r>
              <a:rPr lang="en-US" dirty="0" err="1" smtClean="0"/>
              <a:t>hispanohablantes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conocen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9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Observar</a:t>
            </a:r>
            <a:r>
              <a:rPr lang="en-US" dirty="0" smtClean="0"/>
              <a:t>: 6 </a:t>
            </a:r>
            <a:r>
              <a:rPr lang="en-US" dirty="0" err="1" smtClean="0"/>
              <a:t>obras</a:t>
            </a:r>
            <a:r>
              <a:rPr lang="en-US" dirty="0" smtClean="0"/>
              <a:t> de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Reconoces</a:t>
            </a:r>
            <a:r>
              <a:rPr lang="en-US" dirty="0" smtClean="0"/>
              <a:t> la </a:t>
            </a:r>
            <a:r>
              <a:rPr lang="en-US" dirty="0" err="1" smtClean="0"/>
              <a:t>obra</a:t>
            </a:r>
            <a:r>
              <a:rPr lang="en-US" dirty="0" smtClean="0"/>
              <a:t> de arte?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la </a:t>
            </a:r>
            <a:r>
              <a:rPr lang="en-US" dirty="0" err="1" smtClean="0"/>
              <a:t>pintó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Describe el </a:t>
            </a:r>
            <a:r>
              <a:rPr lang="en-US" dirty="0" err="1" smtClean="0"/>
              <a:t>estilo</a:t>
            </a:r>
            <a:r>
              <a:rPr lang="en-US" dirty="0" smtClean="0"/>
              <a:t> de la </a:t>
            </a:r>
            <a:r>
              <a:rPr lang="en-US" dirty="0" err="1" smtClean="0"/>
              <a:t>obra</a:t>
            </a:r>
            <a:r>
              <a:rPr lang="en-US" dirty="0" smtClean="0"/>
              <a:t> de arte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la </a:t>
            </a:r>
            <a:r>
              <a:rPr lang="en-US" dirty="0" err="1" smtClean="0"/>
              <a:t>obra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sentir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? </a:t>
            </a:r>
            <a:r>
              <a:rPr lang="en-US" dirty="0" err="1" smtClean="0"/>
              <a:t>Explica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07" y="3500639"/>
            <a:ext cx="2415149" cy="30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8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84" y="274638"/>
            <a:ext cx="6727499" cy="4955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73146" y="3516129"/>
            <a:ext cx="3748207" cy="300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Reconoces</a:t>
            </a:r>
            <a:r>
              <a:rPr lang="en-US" sz="2200" dirty="0" smtClean="0"/>
              <a:t>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 de arte?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Quién</a:t>
            </a:r>
            <a:r>
              <a:rPr lang="en-US" sz="2200" dirty="0" smtClean="0"/>
              <a:t> la </a:t>
            </a:r>
            <a:r>
              <a:rPr lang="en-US" sz="2200" dirty="0" err="1" smtClean="0"/>
              <a:t>pintó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Describe el </a:t>
            </a:r>
            <a:r>
              <a:rPr lang="en-US" sz="2200" dirty="0" err="1" smtClean="0"/>
              <a:t>estilo</a:t>
            </a:r>
            <a:r>
              <a:rPr lang="en-US" sz="2200" dirty="0" smtClean="0"/>
              <a:t> de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 de arte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Qué</a:t>
            </a:r>
            <a:r>
              <a:rPr lang="en-US" sz="2200" dirty="0" smtClean="0"/>
              <a:t> </a:t>
            </a:r>
            <a:r>
              <a:rPr lang="en-US" sz="2200" dirty="0" err="1" smtClean="0"/>
              <a:t>representa</a:t>
            </a:r>
            <a:r>
              <a:rPr lang="en-US" sz="2200" dirty="0" smtClean="0"/>
              <a:t>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hace</a:t>
            </a:r>
            <a:r>
              <a:rPr lang="en-US" sz="2200" dirty="0" smtClean="0"/>
              <a:t> </a:t>
            </a:r>
            <a:r>
              <a:rPr lang="en-US" sz="2200" dirty="0" err="1" smtClean="0"/>
              <a:t>sentir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gusta</a:t>
            </a:r>
            <a:r>
              <a:rPr lang="en-US" sz="2200" dirty="0" smtClean="0"/>
              <a:t>? </a:t>
            </a:r>
            <a:r>
              <a:rPr lang="en-US" sz="2200" dirty="0" err="1" smtClean="0"/>
              <a:t>Explica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865160" y="5650201"/>
            <a:ext cx="3129300" cy="10674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Viva la </a:t>
            </a:r>
            <a:r>
              <a:rPr lang="en-US" sz="2400" dirty="0" err="1" smtClean="0"/>
              <a:t>vida</a:t>
            </a:r>
            <a:r>
              <a:rPr lang="en-US" sz="2400" dirty="0" smtClean="0"/>
              <a:t>, </a:t>
            </a:r>
            <a:r>
              <a:rPr lang="en-US" sz="2400" dirty="0" err="1" smtClean="0"/>
              <a:t>sandias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Frida</a:t>
            </a:r>
            <a:r>
              <a:rPr lang="en-US" sz="2400" dirty="0" smtClean="0"/>
              <a:t> Kahlo (México)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54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7342474" cy="45229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70446" y="3671024"/>
            <a:ext cx="3748207" cy="300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Reconoces</a:t>
            </a:r>
            <a:r>
              <a:rPr lang="en-US" sz="2200" dirty="0" smtClean="0"/>
              <a:t>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 de arte?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Quién</a:t>
            </a:r>
            <a:r>
              <a:rPr lang="en-US" sz="2200" dirty="0" smtClean="0"/>
              <a:t> la </a:t>
            </a:r>
            <a:r>
              <a:rPr lang="en-US" sz="2200" dirty="0" err="1" smtClean="0"/>
              <a:t>pintó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Describe el </a:t>
            </a:r>
            <a:r>
              <a:rPr lang="en-US" sz="2200" dirty="0" err="1" smtClean="0"/>
              <a:t>estilo</a:t>
            </a:r>
            <a:r>
              <a:rPr lang="en-US" sz="2200" dirty="0" smtClean="0"/>
              <a:t> de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 de arte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Qué</a:t>
            </a:r>
            <a:r>
              <a:rPr lang="en-US" sz="2200" dirty="0" smtClean="0"/>
              <a:t> </a:t>
            </a:r>
            <a:r>
              <a:rPr lang="en-US" sz="2200" dirty="0" err="1" smtClean="0"/>
              <a:t>representa</a:t>
            </a:r>
            <a:r>
              <a:rPr lang="en-US" sz="2200" dirty="0" smtClean="0"/>
              <a:t> la </a:t>
            </a:r>
            <a:r>
              <a:rPr lang="en-US" sz="2200" dirty="0" err="1" smtClean="0"/>
              <a:t>obra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hace</a:t>
            </a:r>
            <a:r>
              <a:rPr lang="en-US" sz="2200" dirty="0" smtClean="0"/>
              <a:t> </a:t>
            </a:r>
            <a:r>
              <a:rPr lang="en-US" sz="2200" dirty="0" err="1" smtClean="0"/>
              <a:t>sentir</a:t>
            </a:r>
            <a:r>
              <a:rPr lang="en-US" sz="22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gusta</a:t>
            </a:r>
            <a:r>
              <a:rPr lang="en-US" sz="2200" dirty="0" smtClean="0"/>
              <a:t>? </a:t>
            </a:r>
            <a:r>
              <a:rPr lang="en-US" sz="2200" dirty="0" err="1" smtClean="0"/>
              <a:t>Explica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5171682"/>
            <a:ext cx="3279553" cy="1122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Caña</a:t>
            </a:r>
            <a:r>
              <a:rPr lang="en-US" sz="2400" dirty="0" smtClean="0"/>
              <a:t> de </a:t>
            </a:r>
            <a:r>
              <a:rPr lang="en-US" sz="2400" dirty="0" err="1" smtClean="0"/>
              <a:t>azúcar</a:t>
            </a:r>
            <a:endParaRPr lang="en-US" sz="2400" dirty="0" smtClean="0"/>
          </a:p>
          <a:p>
            <a:pPr algn="ctr"/>
            <a:r>
              <a:rPr lang="en-US" sz="2400" dirty="0" smtClean="0"/>
              <a:t>Diego Rivera (México)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6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100"/>
            <a:ext cx="4864100" cy="6273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21300" y="981157"/>
            <a:ext cx="3748207" cy="3686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Reconoces</a:t>
            </a:r>
            <a:r>
              <a:rPr lang="en-US" sz="2400" dirty="0" smtClean="0"/>
              <a:t>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 de arte?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Quién</a:t>
            </a:r>
            <a:r>
              <a:rPr lang="en-US" sz="2400" dirty="0" smtClean="0"/>
              <a:t> la </a:t>
            </a:r>
            <a:r>
              <a:rPr lang="en-US" sz="2400" dirty="0" err="1" smtClean="0"/>
              <a:t>pintó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 el </a:t>
            </a:r>
            <a:r>
              <a:rPr lang="en-US" sz="2400" dirty="0" err="1" smtClean="0"/>
              <a:t>estilo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 de arte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</a:t>
            </a:r>
            <a:r>
              <a:rPr lang="en-US" sz="2400" dirty="0" smtClean="0"/>
              <a:t> la </a:t>
            </a:r>
            <a:r>
              <a:rPr lang="en-US" sz="2400" dirty="0" err="1" smtClean="0"/>
              <a:t>obra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hace</a:t>
            </a:r>
            <a:r>
              <a:rPr lang="en-US" sz="2400" dirty="0" smtClean="0"/>
              <a:t> </a:t>
            </a:r>
            <a:r>
              <a:rPr lang="en-US" sz="2400" dirty="0" err="1" smtClean="0"/>
              <a:t>sentir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gusta</a:t>
            </a:r>
            <a:r>
              <a:rPr lang="en-US" sz="2400" dirty="0" smtClean="0"/>
              <a:t>? </a:t>
            </a:r>
            <a:r>
              <a:rPr lang="en-US" sz="2400" dirty="0" err="1" smtClean="0"/>
              <a:t>Explica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006881" y="4914018"/>
            <a:ext cx="4137119" cy="12121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familia</a:t>
            </a:r>
            <a:endParaRPr lang="en-US" sz="2400" dirty="0" smtClean="0"/>
          </a:p>
          <a:p>
            <a:pPr algn="ctr"/>
            <a:r>
              <a:rPr lang="en-US" sz="2400" dirty="0" smtClean="0"/>
              <a:t>Fernando </a:t>
            </a:r>
            <a:r>
              <a:rPr lang="en-US" sz="2400" dirty="0" err="1" smtClean="0"/>
              <a:t>Botero</a:t>
            </a:r>
            <a:r>
              <a:rPr lang="en-US" sz="2400" dirty="0" smtClean="0"/>
              <a:t> (Colombia)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304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539</Words>
  <Application>Microsoft Macintosh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Key Task 4</vt:lpstr>
      <vt:lpstr>Agenda</vt:lpstr>
      <vt:lpstr>Lluvia de Pensamientos</vt:lpstr>
      <vt:lpstr>Agenda</vt:lpstr>
      <vt:lpstr>Lluvia de Pensamientos</vt:lpstr>
      <vt:lpstr>Observar: 6 obras de arte</vt:lpstr>
      <vt:lpstr>PowerPoint Presentation</vt:lpstr>
      <vt:lpstr>PowerPoint Presentation</vt:lpstr>
      <vt:lpstr>f</vt:lpstr>
      <vt:lpstr>PowerPoint Presentation</vt:lpstr>
      <vt:lpstr>PowerPoint Presentation</vt:lpstr>
      <vt:lpstr>PowerPoint Presentation</vt:lpstr>
      <vt:lpstr>Video: Zamba en el museo de arte</vt:lpstr>
      <vt:lpstr>Agenda</vt:lpstr>
      <vt:lpstr>Zamba en el museo de arte</vt:lpstr>
      <vt:lpstr>Conversación en grupo</vt:lpstr>
      <vt:lpstr>Escribir</vt:lpstr>
    </vt:vector>
  </TitlesOfParts>
  <Company>Meridian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Task 4</dc:title>
  <dc:creator>Abigail Carle</dc:creator>
  <cp:lastModifiedBy>Abigail Carle</cp:lastModifiedBy>
  <cp:revision>11</cp:revision>
  <dcterms:created xsi:type="dcterms:W3CDTF">2017-03-06T23:28:46Z</dcterms:created>
  <dcterms:modified xsi:type="dcterms:W3CDTF">2017-11-04T13:45:08Z</dcterms:modified>
</cp:coreProperties>
</file>